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3" r:id="rId4"/>
    <p:sldId id="264" r:id="rId5"/>
    <p:sldId id="265" r:id="rId6"/>
    <p:sldId id="259" r:id="rId7"/>
    <p:sldId id="260" r:id="rId8"/>
    <p:sldId id="266" r:id="rId9"/>
    <p:sldId id="258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Luetchford" initials="M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9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41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4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99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9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7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77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76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87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9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42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B7148-6A3E-4A94-A682-E1B23D81DCD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53057-3A81-49F8-8053-6F45D3CAE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61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41984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b="1" dirty="0" smtClean="0"/>
              <a:t>Remote Working</a:t>
            </a:r>
            <a:br>
              <a:rPr lang="en-GB" b="1" dirty="0" smtClean="0"/>
            </a:br>
            <a:r>
              <a:rPr lang="en-GB" b="1" dirty="0" smtClean="0"/>
              <a:t>End User Guide</a:t>
            </a:r>
            <a:endParaRPr lang="en-GB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40141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A step by step guide for practices wanting</a:t>
            </a:r>
          </a:p>
          <a:p>
            <a:r>
              <a:rPr lang="en-GB" sz="2800" dirty="0" smtClean="0"/>
              <a:t>to enable remote working</a:t>
            </a:r>
            <a:endParaRPr lang="en-GB" sz="2800" dirty="0"/>
          </a:p>
        </p:txBody>
      </p:sp>
      <p:pic>
        <p:nvPicPr>
          <p:cNvPr id="1026" name="Picture 1" descr="C:\Users\mike.gilbert\AppData\Local\Microsoft\Windows\INetCache\Content.Outlook\0BVJQI83\Kent and Medway CCG_RGB_Right Align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2656"/>
            <a:ext cx="3077997" cy="116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24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Glossary of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</p:spPr>
        <p:txBody>
          <a:bodyPr>
            <a:normAutofit fontScale="55000" lnSpcReduction="20000"/>
          </a:bodyPr>
          <a:lstStyle/>
          <a:p>
            <a:r>
              <a:rPr lang="en-GB" sz="2400" dirty="0" smtClean="0"/>
              <a:t>VPN – Virtual Private Network</a:t>
            </a:r>
          </a:p>
          <a:p>
            <a:pPr lvl="1"/>
            <a:r>
              <a:rPr lang="en-GB" sz="2000" dirty="0" smtClean="0"/>
              <a:t>A token to connect you to the health network via the internet</a:t>
            </a:r>
          </a:p>
          <a:p>
            <a:pPr>
              <a:lnSpc>
                <a:spcPct val="160000"/>
              </a:lnSpc>
            </a:pPr>
            <a:r>
              <a:rPr lang="en-GB" sz="2400" dirty="0" smtClean="0"/>
              <a:t>CAL – Client Access Licence</a:t>
            </a:r>
          </a:p>
          <a:p>
            <a:pPr lvl="1"/>
            <a:r>
              <a:rPr lang="en-GB" sz="2000" dirty="0" smtClean="0"/>
              <a:t>A licence to allow you to connect to the practice server and establish a virtual desktop session (NEL provide this licence automatically, no request necessary)</a:t>
            </a:r>
          </a:p>
          <a:p>
            <a:pPr>
              <a:lnSpc>
                <a:spcPct val="160000"/>
              </a:lnSpc>
            </a:pPr>
            <a:r>
              <a:rPr lang="en-GB" sz="2400" dirty="0" smtClean="0"/>
              <a:t>AFMD – Away From My Desk</a:t>
            </a:r>
          </a:p>
          <a:p>
            <a:pPr lvl="1"/>
            <a:r>
              <a:rPr lang="en-GB" sz="2000" dirty="0" smtClean="0"/>
              <a:t>Software that gives you secure ‘remote control’ access to your surgery PC</a:t>
            </a:r>
          </a:p>
          <a:p>
            <a:pPr>
              <a:lnSpc>
                <a:spcPct val="160000"/>
              </a:lnSpc>
            </a:pPr>
            <a:r>
              <a:rPr lang="en-GB" sz="2400" dirty="0" smtClean="0"/>
              <a:t>RDP – Remote Desktop Protocol</a:t>
            </a:r>
          </a:p>
          <a:p>
            <a:pPr lvl="1"/>
            <a:r>
              <a:rPr lang="en-GB" sz="2000" dirty="0" smtClean="0"/>
              <a:t>Software that gives you a ‘virtual desktop’ and doesn’t use a surgery PC</a:t>
            </a:r>
          </a:p>
          <a:p>
            <a:pPr>
              <a:lnSpc>
                <a:spcPct val="160000"/>
              </a:lnSpc>
            </a:pPr>
            <a:r>
              <a:rPr lang="en-GB" sz="2400" dirty="0" smtClean="0"/>
              <a:t>NEL (CSU) – North East London Commissioning Support Unit</a:t>
            </a:r>
          </a:p>
          <a:p>
            <a:pPr lvl="1"/>
            <a:r>
              <a:rPr lang="en-GB" sz="2000" dirty="0" smtClean="0"/>
              <a:t>Our Main IT support supplier</a:t>
            </a:r>
          </a:p>
          <a:p>
            <a:pPr>
              <a:lnSpc>
                <a:spcPct val="170000"/>
              </a:lnSpc>
            </a:pPr>
            <a:r>
              <a:rPr lang="en-GB" sz="2400" dirty="0" smtClean="0"/>
              <a:t>EKHUFT – East Kent Hospitals University Foundation Trust</a:t>
            </a:r>
          </a:p>
          <a:p>
            <a:pPr lvl="1"/>
            <a:r>
              <a:rPr lang="en-GB" sz="2000" dirty="0" smtClean="0"/>
              <a:t>The East Kent hospital trust. They provided an amount of laptops in East Kent for use by GP practices.</a:t>
            </a:r>
          </a:p>
          <a:p>
            <a:pPr>
              <a:lnSpc>
                <a:spcPct val="170000"/>
              </a:lnSpc>
            </a:pPr>
            <a:r>
              <a:rPr lang="en-GB" sz="2400" dirty="0" smtClean="0"/>
              <a:t>EMIS / VISION – </a:t>
            </a:r>
            <a:r>
              <a:rPr lang="en-GB" sz="2400" dirty="0" err="1" smtClean="0"/>
              <a:t>Egton</a:t>
            </a:r>
            <a:r>
              <a:rPr lang="en-GB" sz="2400" dirty="0" smtClean="0"/>
              <a:t> Medical Information Systems / In Practice Systems Vision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The Principal clinical systems in use across Kent and Medway</a:t>
            </a:r>
          </a:p>
          <a:p>
            <a:pPr>
              <a:lnSpc>
                <a:spcPct val="170000"/>
              </a:lnSpc>
            </a:pPr>
            <a:r>
              <a:rPr lang="en-GB" sz="2400" dirty="0" smtClean="0"/>
              <a:t>EPS – Electronic Prescribing Service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The Spine service that allows an electronic prescription to be sent to a patient nominated pharmacy</a:t>
            </a:r>
          </a:p>
          <a:p>
            <a:pPr>
              <a:lnSpc>
                <a:spcPct val="170000"/>
              </a:lnSpc>
            </a:pPr>
            <a:r>
              <a:rPr lang="en-GB" sz="2400" dirty="0" smtClean="0"/>
              <a:t>Spine Services – Electronic Health Services</a:t>
            </a:r>
          </a:p>
          <a:p>
            <a:pPr lvl="1"/>
            <a:r>
              <a:rPr lang="en-GB" sz="2000" dirty="0" smtClean="0"/>
              <a:t>Services such as Choose and Book, E-Referrals, Electronic Prescribing Service. Only available on the HSCN Health Network</a:t>
            </a:r>
          </a:p>
          <a:p>
            <a:pPr>
              <a:lnSpc>
                <a:spcPct val="170000"/>
              </a:lnSpc>
            </a:pPr>
            <a:r>
              <a:rPr lang="en-GB" sz="2400" dirty="0" smtClean="0"/>
              <a:t>HSCN – Health and Social Care Network 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The Health Network. The NHS private network that allows the transmission of patient level data.</a:t>
            </a:r>
          </a:p>
        </p:txBody>
      </p:sp>
    </p:spTree>
    <p:extLst>
      <p:ext uri="{BB962C8B-B14F-4D97-AF65-F5344CB8AC3E}">
        <p14:creationId xmlns:p14="http://schemas.microsoft.com/office/powerpoint/2010/main" val="2983566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4485" y="260648"/>
            <a:ext cx="5852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Remote working roadmap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69" y="906979"/>
            <a:ext cx="8247516" cy="586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0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344816" cy="509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9152" y="260648"/>
            <a:ext cx="502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What is a VPN Token?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2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419" y="1499899"/>
            <a:ext cx="6435214" cy="473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65363" y="260648"/>
            <a:ext cx="3211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What is RDS?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8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964" y="1521199"/>
            <a:ext cx="6487855" cy="476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94388" y="260648"/>
            <a:ext cx="3553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What is AFMD?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81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02" y="905087"/>
            <a:ext cx="8204846" cy="577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8706" y="260648"/>
            <a:ext cx="6904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Spine Services (EPS) roadmap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5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22" y="1412776"/>
            <a:ext cx="851535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5916" y="260648"/>
            <a:ext cx="8610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VPN token (Red Centric) - Request Process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6" descr="data:image/jpeg;base64,/9j/4AAQSkZJRgABAQAAAQABAAD/2wCEAAkGBxISEhUSEhIWFRUVFRgYFRYYFRsWGBMZFx0WFxYaGBUYHSggGBsmHhcZITIhJi0rLy4wGR81ODMsNygvLisBCgoKDg0OGxAQGy0lICUvMi01NzM3LS80Mi0rOCsrNy8rNSstNy8rLzUxLS41Mi0tLSsvNy0tLS0vLS0tNy0tLf/AABEIAI4BYgMBIgACEQEDEQH/xAAcAAEAAgIDAQAAAAAAAAAAAAAABQcEBgECCAP/xABMEAABAwIEAwQDCgwEBAcAAAABAAIDBBEFBhIhEzFBByJRYRQycRczNVJ0gZGTs9IVI0JUYnJzobGywdM0U5TCFoKi0QgkJkNVtMP/xAAaAQEAAgMBAAAAAAAAAAAAAAAAAgMBBAUG/8QAKBEBAAICAQMDAwUBAAAAAAAAAAECAxEEEiExBRNBIlFxYYGhseEU/9oADAMBAAIRAxEAPwC8UREBEUZjWOQ0rdUp3PqtG7neweHmsxG0b3rSvVadQkiVA4/miClOh2p77X0tHIeZOwWFh2e6eV4Y5r4r7BzrabnxIO3tWkZuY8Vk+vcl1xtbukDTbx229oKux4t21Zy+b6jFcPXgmJ76/CwcCzXBVO0AFj7XDXW71vAjmetlqueMdkdM6Bji2NlgdJIL3W72o+G9rKAy+1xqYNAN+Kw7c7BwLt/C11u+bsovnk48LhqdYPa42BsLAg228LKzppjv3aU5+Ty+JPT5ifj5hruTsaliqI49RdG8hhaSSBfZpb8Wx/ddTPaDjErHthjc5gLS55BsXXNgAeYAt0PXyXOWcmSRStmnLe4btY03uehJ8ib28QFOZoy02rAcHaJGizXWuCPBw8L9Vi16e5ErMPG5X/FaneJ32j9GiZVxqSGeNupxje4Mcwkkd42BAJ2NzdWTjGLRUsfElJsTYAC5cfIKBy3ksQSCWV4e5vqACzWn4xvzP8F27QMNlmiYYml5Y43aNyQRzA62I/esXml8kLeLTk8biWmY+r4jyzMFzbBUSCIBzXm+kOHrWubAg87C9lsIVX5PwSo9KjkdG9jGElziC3oQAL87n911v+L4zDStDpXW1GzQBdzrc7DwChlpEW1Vs8Hk5L4ZyZ+2v2SSKLwbHYaoO4RN2kagRYi/I28PNSiqmJjtLfpet69VZ3AiIsJCIiAiIgIiICIiAiIgIiICIiAiIgIiICIiAiIgIiICIiAiIgIij8erxBBJN1Y0kDfd3Jo26E2RG1orE2n4Z5cBzKrDtLv6Uy99PCGnwvqdqt+6/wAy1mtxGWZ+uSRznatV7mzT00jk23ktnyiW1uqlqdUmluuJ+rvR20tcA7nY3BsbjYrYrTo+p5/NzY5sexWNb8f79molW2zAYqmmg9IYeIIY7uvaQHSLgu5ne/PqvlhmSqaF4k7zy0ktDiC0eGwG5HmtlAWMmXetNn0/06cUW93U7+EVg2XqemuYmd47FziS63gCeQ9ilrLlFTMzPl1qY60jprGodbLlcosJuEsuUQcLWM7YBJVNjMRbqj1d07atWnkfEW/etoRSraazuFWbDXNSaW8S1PJGAS0vEdLpBfpAaN7Btzcu89XLyW2IVXuP1WIisIiEmm7eGGtJjI/SPLxvf/spRvJbcta1qcLFWtYmY8du/lYSLrHy3XZVt4REQEREBERAREQEREBERAREQEREBERAREQEREBERAREQEREHBK17G8ZopGvppZ2DW0tNjfSbXBLrENI2Iv4JnusfFRSFlwXaWah+SHEAm/Tba/iQqdurKV33cn1Dnzhn24rvcfKcnyzVNPdjMrfyXx95rhvuCP4LdMhZbfTl00w0yOaWtZzLWkgnVY2udI9n0rB7KqpxE8RN2N0Ob5F2oH6dI/erBss3vPhD0/hYZiM8b/H2EsuUVTsiIiAiIgIiICIiAuuldkQdSbLm6iMy4N6UxrOK6PS4Ou3rzFjv5qVjbYAbmw68z7VnshE26piY7O6IiwmIiICIiAiIgIiICIiAiIgIiICIiAiIgIiICIiAiIgIiIIfMdXSNiMVU9jWyC2lx3Nt7gDfY2N+hsq6pcncdzvRaqKRgPUkPaN7a22/f1soXMtY+Wqmc83IkeweTWOLWgeA2/ivplOsfHVwFnN0jWEfGa8hpH7/psrI7Q85n5WPPmit69t6/Va+WMvMo4tIOp7jd77W1Ech5Af1KnFwFyq5l6DHjrjrFa+IERRuZcTNLST1AaHGGJ8gaTYO0AmxPTkiaSRUme22o/M4vrXfdVuYDi8dXTx1ERuyRtx5EXDmm/UOBB8wgkERU/jXbBPBUTwCkjcIppYw4yOBcI3uYCRp2va6C4EUFkjHXV1FFVOYI3SGS7QS4DRI+PYnx0X+daJmftZmpauembSxvET9IcZHAu2BuQG7c0FsIqT922o/M4vrXfdT3baj8zi+td91BdiKkj221H5nF9a77qt6GvJpRUaRcwiTT0uWa7X8EGeipA9uFRpv6HFyv7677quunk1Na7xaD9Iug+iIiAiwMRrzHJAwNB40pYT8UCOSS48fUt86ziUHKKGzFmiloWB9TKGavVFi5zrEA6WNBJtffwURl/tJw+skbDHI5sjiQxkjC3Vbwdu0k9Be/kg3BFwCuUBERAREQERYONYtFSQvqJ3FscYBcQ0uIuQ0d1oJO5CDORY2HVzJ4o5ozdkrGvYbEXa8BzTY7jYjZZKAiLCxnFYqWF9RO4tjjALiAXEAkNHdaLnchBmosPCMSjqYWTwnVHI3UwkFtx7DuFmICIuCUHKKDw3NdJPVS0cUhM8IcZG6HADSWtdZxGk7uHI9VOICIiAiIg0HOeTmSvM8crInu9Zshsx5HUHm025812yhkhsL2VEsrZHDdgZuwE7X1flEb9AFXOM4q+pldLIbk8h0Y3o0eQv/E9VsHZtiskdU2AG8c2oFt9gWtc4OA8e7b5x4BNuBTNx78iJ6PM/z99Lgauy4C5R3xa92hfBlb8lm/kK2Fa92hfBlb8lm/kKDzCrF7Gs0imqDSSutFUEaD0bNsBfbYOAtfxDfHbSMAha+rpmPF2vqYGOB5Oa6RjXA+0EhZ2dcuOoKp9O67mW1RPPORh5Ekbagbg+Y8wg9RBeVs3f4+s+V1H2r1fHZlmv0+lGs/j4rMlHxviP5W7wG9uRv5Kh83f4+s+V1H2r0F79jvwRTe2f7eZUr2jfCdZ+2/2tV1djvwRTe2f7eZUt2jfClZ+2/wBrUE/2bZAhxKnkmllkYWTmMBmmxAZG++453efoW2+4rSfnM/8A0fdWi5E7QnYZA+FtK2biSmQuMxjtdkbLWEbr+pe/mtk93CT/AOPZ/qj/AGUEsexSk/OZ/wDo+6t9qKYRUjowSQynLAT1DWEAn6FWuF9sz5Z4YTQNaJZY49QqS7TxHNZe3BF7ar2uFaWL+8S/sn/ylB5Ff6h/V/ovX1D72z9Rv8AvIL/UP6v9F6+ofe2fqN/gEH3REQQuPe/UXyl32E6mSobHvfqL5S77CdTJQUplsR4lmCodUN1tibKWMdZzRwHxxMBFrFo1Od7d1vebuz+lrmsAHo72OuJImNDrb7Gw8bG/iAtYzFgdZh2JnE6KA1EcocJYhzbq3eO6CQ0ljXhwBsRY+cdjOKYljgipoqKSmhEgMsrr7Gw3OtrNm6idIuXbcrEENszpmaqpn02H0jRJV1DQOK8ANbbuufpB9bZz+oAadnclFjNGKYbUQtxZ8EkFQS0SRbGEgtGoktZ3Re52O299rHnOmXamlqcPrKGAzNpGNhdGCXSaGgsHO97sc5urcg2NuZEdjYqMenpmNo5qemic50kkw0k7tDw39KwsBzuSeQQSeNZpxEYvLh9K6I6om8FsrbMY/SyR7nOaNR7okAG4u4bWCwMOzRjZqZsLJpn1YGpsxBbHE0NaXHZo1jvNA7hs47gjlIOwio/4kFTwZOBotxdJ0X4Bb63LnssjDcKnGYpqgwvEJp3NEpadBd+J2DvHun6EHXI+aK91ZVUFe6N0sLNTXMbbfum12gBzS17XC4BG4PgIDKGZcexGne6nkgvG9uqSQNa43ZfhxsDC3wOp1uYFxYqdwrCahuP1tQ6F4hfEAyTSdDjw4G2Dupu0j5l17DcIqKWmmZUQvicZWkB7S0kBjQSL8xcWQROB5rxvEaXi0rqaMQX40rwQ6Y21jSzhuaLNtflckeqNlmUudp6rA6mqc1gmge2IksDmPN4XauG643bILjxvYBZPZLhFRT4VURTwvjkdJIWsc0hzgYYmggddwR8ygct5eq2YBXU76aVs0k7XMjLDrcLUouG9fUd9BQS2Y87VNNh+GGIxMkq4Yy+VzO7ENERcWxtFgLyX5GwabNNxaYyzX4oahgdPTV9I9tzNFojfDcXaSwHcH/mvz25KMxWGriw3Dozh7KuJsMDaqF0bnTRFrGaiwagGusHtv0Nr7EqDwrBxNidNPhlHUUcLXXnkkY5jDYDU1rXHqNTbdS66CSkzlW1VfUU0NXBQthc5kbZow4zuYXAm7uV9JO3IW2PNSldjGIswiplrIomzRhnDe3hyxzNLowHaLuF9zfYDcEW5CJx+RhqagYrg/EaSWwVFPE9xkb3tAc4OvrLSO9tY38lG4BlyvZhOIxugla2UxejQOuXjS+7yI/yRYtHnoJ5WJDYKrPMtLhVFIyNslVVANjaGaY733OhlupaA0WuXe1YWJZgxzDBFUV7qeaB0jY3sYO+293bWazvWa627hfbqCPnjOWax2FYZJDE70iiLXmEiz/Wa69jzLXMb3eoJ8LHpmvE6vGY46KDD6iC0zTNJM2zI7Bw5jmBqJ6XsAglc25zq4sSpIaQtkiqIGPbG4BokdKZmsJkI1Nbswm29mnbdYtJmjFaLEaelxJ8MrKktaOE0WaZHaGFp0tOzrAhw5G4uQmYsuzjGMNdFDK+CCGnjdLpu1vDfLfURsDYtJ9q+/aHg9RNi2HSxQSPjjfAZHtaS1gbO1ztR5CwF0HbK+PTPxjEIHcPRFHMWaYmNfdskYF3ganczzO+yiMrZix/EKQy076fuPOqR7bPk7rXaI2NYW2F+u5LhuApLKuDVLMZxGZ8EjYpI5xG8tIa8ukiLQ09bgH6FJ9iuGT02HujqInxP47jpe0tNtEQvY9Lg/Qgwcu9pEjsKqKuoawzQScINF2iVzgwxkjpcuN7fFJA6KPGO4+yjOIvfTOgfDxGsa20kYkH4t4aW2sCWmxc7u+JWDlrJ9RJhdfTzRGCR0zJIeMCwFzQ2256Hdt+mpcSYpin4KkopaHhRQ0pY+qdJZpijGkMa0DTI9wAYC1xBvdBr/up4r+cN+pj+6i0xEF55j7OXukdJSvbZxuY3baSTvpcBbTvyPJTGSsmtpHGWSQSS2LRp9VgNvHfUsPtUxuWFkcEbizi6i9wNjpbp7oPMXLhc+VuqrXDsVmgkEscjg4O1HvGzj11D8q/Le6hNoiXFy34+DP2r3/p6JC5WLhtWJoY5QCBIxrwDsRqAPL51lKbsxMTG4Fr3aF8GVvyWb+QrYVr3aF8GVvyWb+Qoy85ZZ/xtH8rpvtY1fvaflb0+kOj36G74v09u8zbfvDlbqB7DQWWf8bR/K6b7WNerkHlvJuYX4fVsnAJaLslZy1sOzgRYm4PeG3NtuRKxcyztkrKqRjg5j6mZzXDk5rpHOBB8wQfnW69smUvR5/TIm2hnd37fkTG5cbAWDXAXv8bV471yg9GdjvwRTe2f7eZUt2jfClZ+2/2tV09jvwRTe2f7eZUt2jfClZ+2/wBrUE/2bdn0GJ08s0s00bmTmMCPRYgMifc62E3u8/QFtvuJUf51VfTF/aWv9k2dqKgpZYqqRzXvqDI0CJ7+6Y4W3uxpsbsOy3f3WsJ/z5P9PL9xBH4f2OUkUscoqalxikZIATFYmNweAbRg2uFv2L+8S/sn/wApWontawn/AD5P9PL9xbJJXsno3TRkmOSBzmEggkFptsdwg8nv9Q/q/wBF6+ofe2fqN/gF5CIuyw6t/ovQ1L2rYU1jWmaS4aAfxEvMAfoIN+RaN7rWE/58n+nl+4pjLWcqOvc9lLI55jALrxvZYOJA9cC/IoPvj3v1F8pd9hOplxUNj3v1F8pd9hOplyCuMZzrWzV8mHYbDFriBL5ZXG3d0a+4LWALw3mSSei64Dnurjr2YbiUUTZX7NkjdsXEFzO6Tu11i24sb2232jsWys2rrZ6nCMRbHUgkTs1OGgnuO/GNBLblh7tiLjpZdcFzLiVLiEFFijI5nTObol0xh7A64aWujaGuAc3kQCLnc7ILZEgOwIJHOx5Ljit37w2vfcbeN/BVT2WtH4ZxYgc5Zv8A7EiisKYPwtjRsL+iVlz/AM0SC6jO34w+kdF2Lxa9xbx6eW6pPstyLR19FI+pa55Ero4wHlrYbNY4ua0bFxL973HdGyw8PqZPwNi1LJJxGU00TWG+sAcVrHBhP/t/i7j9YoL2MzfjDy3G/mvoqYwzINLPg3pkl3VPo7pI5TIbRCIHhxgeqGDQAdri5so7Ec21P/D8I1v1unfC6W5DuHGDIGl4IIdu1t97hjr7m6C9WzNPJwPzgrl0gFgSBflvzVQ55yBSYdh/pVKHRVNOYfxzXuBeXvZE7a9m+uT3bfOovPFZLWHBJWnRPLGbO2u2QvhbrHQb7/OgtbOGZBQ0r6kMEpYWjh8TRfU4NPe0utb2LNy7ioq6aGo0hpliY8s1atGoA2vYXt42Cq3PnZ3Q0NBLURte+YGMcR8hJuXAPNtgb33vdbl2V4DT09DDPFHplqIInzO1OPEdpveziQ3cnYAc0HXtOzhLhcEcsUbJC97mkPJAADS6409dlt732YXddN/3XVW/+If/AAkH7V/2b1Zr5GmAuBBbwr3vtbTe9/CyDVuzTOEmJ08s00bIzHIGANJtYsY+5LvNy24yt6uHLx5qicjD/wBPYmD4/wD5wr70+TaafAjXTBzqmOGQseXkhrIXPbHGGHuhmlo6XvfdBa2bK6shjYaKGKV5cQ4SP0ANsSCDcXN7LBzRnH0OooafgiQ1knDc7i6eD3oGE6dLtfv17XHq891U2cq99RgFA+XvObNKy7iXEiMSsBJO9+6N1PdpuXqb8IYYeHvWzBtUdTvxzWupImi1+53HuHdtzQXMwgi4/cubLEwfDIaWFkEDNEUYIY25Nrkk7uJJ3J5lZiDBxrCYqqCSnnbqjkbZw+cEEHoQQCD4gLRx2VDh+jnEqz0UWtBrbYW6XtbRv6oA335qxkQQtPlOhY1rBSQ2a0NF42uNgLC7iLk+ZRTSINdzhlhtdEGl2iRhJY+17X5gjqCtJwzswm1j0mWMRj1uGXOc4dRctAb7d1a5VZdsGKytMVO0lsb2l7/CQggBp/Vte36QULxEfVLR5eLFEe7eN6WNSTRuaOG5rmja7SHAW8wshefcn4hJDWQGN1tcrI3Do5r3Na4Eded/aF6BSlupZxeR71ZnWtOVFZqw19TR1FPGWh80MkbS4kNBc0gXIBNt/AqUC5U20o7BeyTEYqmCV76XTFPFI7TLIXaY3tebAwgE2b4hXiiII7H8Hjq6eSmlvokbYkc2kEOa4dLhwBHsVKP7GsSubSUhHQmWUE+BtwTZX4iDXsgYJLRUENNMWGSMyaiwlze/JJILFwBOzh0VdZu7La+prZ6iJ9MGSv1ND5JA4CwG4ERHTxVzIgoL3G8T+PSfXS/2E9xvE/j0n10v9hX6iCgvcbxP49J9dL/ZVw4LhMkWHx0ry3iNp+GSCSzVptsSAbX8lOIgoFvYziYFuJSfXS/2Vz7jeJ/HpPrpf7Cv1EFBe43ifx6T66X+wt37LMjVWHSzvqHQkSMY1vDe9xu0uJvqY23NWMiCLxale+Wlc0XEU5c/cCzTFKy+/Pdw5eKkyEsuUFeYv2byNqnVmHVRpZX3L26dTCXG77b7BxAJBuL/AELtg3Z7N6WytxCsNTLHYxta3Q0EXIueZaC4kAWHj52CiCvJuz+pirZ6yhrRT8clz2Oh4u7yHSWLndXXcNtidttliUmQX0Lq+rdVcYS0dQ0BzTxLvs/U9+qzj3D0HNWcuksYcC1wBBFiCLgg7EEHmEFKdluCVs1FI+jrzTapnMewxiVvdZGQ5tyCx3esSOgCmMfygzDMDrGB/EfIYnySEW1ESRAADo0b2BJ3cfFWdR0UULdMUbI23vpY0MBOwvZoAvsPoXeppmSNLJGNe082uaHNNtxdp2O4BQVFlXKVdVYXGyLEeHTztdridEH27zmua14IIYQN2+Z8VudX2fUr8PbhwLmsYQ9smxfxLkufuLXOpwI8HWFhZbVTU7I2hkbWsaOTWgNaOuwGwX1QVtN2fV88cdNV4prpmWuxkAY92kd279RvYgetfl47qVzDkbjz0EkUrYmUNgIy0u1NaYy0B2oWsI7X35rdEQRGa8DbW0slM52nWBZ3PS4EFpt13CjMiZcqqFhinqxURta1sLRHoEQbe4G5uNx9C2pEEJm3LcWIU7qeUuaCQ5r2+sxzeRsdj1BB6H5xonub4nwvRTi3/ltAZo0O9T4mnVyttz5bWsrWRBqLMjxxYZJh0L7cRpBleNRc5xBLnNFvDkPBc0eUHswl2GmZpcYpGcXQQPxjnOvovfbV49FtqIKxxDssklw2Cg9KaDDLLIZOESHCTibBura2vx6KbzzkqSv9FfFUcCWlLix2jWLkxOva4sQYmkLc0QYGA0s0UDI6ibjytvrl06dZJJHdvtsQPmWeiICIiAiIg4UNmbLcNcwMlBBabse22tl7XsSDsbC48h4BTSJMbRtWLRqfDScv9ntPSvEz3mVzDqaXANYy1yDp6uHiTzFwAsh3aJh4eWcU7G2sMJZt1DhzHmtgxmlMtPNE215InsF+V3NLRfy3Xn38E1HE4PAk4t7cPQdX0eHW/K297Kq09HasNDPknj6jFXy9GQyBwDgQQQCCDcEHcEHqF9FG4BSuhpoYnuLnMja0km+4G4v1ty+ZZ4eFa6ETuO7uiIjIiIgIiICIiAiIgIiICIiAiIgIiICIiAiIgIiICIiAiIgIiICIiAiIgIiICIiAiIgIiIOLJpXKINU7S5JWUEjoS4d5vELeYjOzt+YHK5HS/S60DspdMKwCL3vSTMN9IFjpNhtq1AAeWpXSV8qemZGCI2NYCbkNaGgk8zt1UJru29tXJx5vlrk34fR7wBc7Acyei+dNVMkGpj2vHK7XBwv4XCjM24a6ppJYWP0Oc3Y9DbeztjsbWK1vswwCSmbLI97SJCAGNJIGgkFxuBueXsAUt99LLZLRkisR2n5b4i6vJsbc7LWsh5gmrY5XzNY10cxjAYCBYBp31E3O/Pb2BNpzeItFfu2hERZTEREBERAREQEREBERAREQEREBERAREQEREBERAREQEREBERAREQEREBER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8" descr="data:image/jpeg;base64,/9j/4AAQSkZJRgABAQAAAQABAAD/2wCEAAkGBxISEhUSEhIWFRUVFRgYFRYYFRsWGBMZFx0WFxYaGBUYHSggGBsmHhcZITIhJi0rLy4wGR81ODMsNygvLisBCgoKDg0OGxAQGy0lICUvMi01NzM3LS80Mi0rOCsrNy8rNSstNy8rLzUxLS41Mi0tLSsvNy0tLS0vLS0tNy0tLf/AABEIAI4BYgMBIgACEQEDEQH/xAAcAAEAAgIDAQAAAAAAAAAAAAAABQcEBgECCAP/xABMEAABAwIEAwQDCgwEBAcAAAABAAIDBBEFBhIhEzFBByJRYRQycRczNVJ0gZGTs9IVI0JUYnJzobGywdM0U5TCFoKi0QgkJkNVtMP/xAAaAQEAAgMBAAAAAAAAAAAAAAAAAgMBBAUG/8QAKBEBAAICAQMDAwUBAAAAAAAAAAECAxEEEiExBRNBIlFxYYGhseEU/9oADAMBAAIRAxEAPwC8UREBEUZjWOQ0rdUp3PqtG7neweHmsxG0b3rSvVadQkiVA4/miClOh2p77X0tHIeZOwWFh2e6eV4Y5r4r7BzrabnxIO3tWkZuY8Vk+vcl1xtbukDTbx229oKux4t21Zy+b6jFcPXgmJ76/CwcCzXBVO0AFj7XDXW71vAjmetlqueMdkdM6Bji2NlgdJIL3W72o+G9rKAy+1xqYNAN+Kw7c7BwLt/C11u+bsovnk48LhqdYPa42BsLAg228LKzppjv3aU5+Ty+JPT5ifj5hruTsaliqI49RdG8hhaSSBfZpb8Wx/ddTPaDjErHthjc5gLS55BsXXNgAeYAt0PXyXOWcmSRStmnLe4btY03uehJ8ib28QFOZoy02rAcHaJGizXWuCPBw8L9Vi16e5ErMPG5X/FaneJ32j9GiZVxqSGeNupxje4Mcwkkd42BAJ2NzdWTjGLRUsfElJsTYAC5cfIKBy3ksQSCWV4e5vqACzWn4xvzP8F27QMNlmiYYml5Y43aNyQRzA62I/esXml8kLeLTk8biWmY+r4jyzMFzbBUSCIBzXm+kOHrWubAg87C9lsIVX5PwSo9KjkdG9jGElziC3oQAL87n911v+L4zDStDpXW1GzQBdzrc7DwChlpEW1Vs8Hk5L4ZyZ+2v2SSKLwbHYaoO4RN2kagRYi/I28PNSiqmJjtLfpet69VZ3AiIsJCIiAiIgIiICIiAiIgIiICIiAiIgIiICIiAiIgIiICIiAiIgIij8erxBBJN1Y0kDfd3Jo26E2RG1orE2n4Z5cBzKrDtLv6Uy99PCGnwvqdqt+6/wAy1mtxGWZ+uSRznatV7mzT00jk23ktnyiW1uqlqdUmluuJ+rvR20tcA7nY3BsbjYrYrTo+p5/NzY5sexWNb8f79molW2zAYqmmg9IYeIIY7uvaQHSLgu5ne/PqvlhmSqaF4k7zy0ktDiC0eGwG5HmtlAWMmXetNn0/06cUW93U7+EVg2XqemuYmd47FziS63gCeQ9ilrLlFTMzPl1qY60jprGodbLlcosJuEsuUQcLWM7YBJVNjMRbqj1d07atWnkfEW/etoRSraazuFWbDXNSaW8S1PJGAS0vEdLpBfpAaN7Btzcu89XLyW2IVXuP1WIisIiEmm7eGGtJjI/SPLxvf/spRvJbcta1qcLFWtYmY8du/lYSLrHy3XZVt4REQEREBERAREQEREBERAREQEREBERAREQEREBERAREQEREHBK17G8ZopGvppZ2DW0tNjfSbXBLrENI2Iv4JnusfFRSFlwXaWah+SHEAm/Tba/iQqdurKV33cn1Dnzhn24rvcfKcnyzVNPdjMrfyXx95rhvuCP4LdMhZbfTl00w0yOaWtZzLWkgnVY2udI9n0rB7KqpxE8RN2N0Ob5F2oH6dI/erBss3vPhD0/hYZiM8b/H2EsuUVTsiIiAiIgIiICIiAuuldkQdSbLm6iMy4N6UxrOK6PS4Ou3rzFjv5qVjbYAbmw68z7VnshE26piY7O6IiwmIiICIiAiIgIiICIiAiIgIiICIiAiIgIiICIiAiIgIiIIfMdXSNiMVU9jWyC2lx3Nt7gDfY2N+hsq6pcncdzvRaqKRgPUkPaN7a22/f1soXMtY+Wqmc83IkeweTWOLWgeA2/ivplOsfHVwFnN0jWEfGa8hpH7/psrI7Q85n5WPPmit69t6/Va+WMvMo4tIOp7jd77W1Ech5Af1KnFwFyq5l6DHjrjrFa+IERRuZcTNLST1AaHGGJ8gaTYO0AmxPTkiaSRUme22o/M4vrXfdVuYDi8dXTx1ERuyRtx5EXDmm/UOBB8wgkERU/jXbBPBUTwCkjcIppYw4yOBcI3uYCRp2va6C4EUFkjHXV1FFVOYI3SGS7QS4DRI+PYnx0X+daJmftZmpauembSxvET9IcZHAu2BuQG7c0FsIqT922o/M4vrXfdT3baj8zi+td91BdiKkj221H5nF9a77qt6GvJpRUaRcwiTT0uWa7X8EGeipA9uFRpv6HFyv7677quunk1Na7xaD9Iug+iIiAiwMRrzHJAwNB40pYT8UCOSS48fUt86ziUHKKGzFmiloWB9TKGavVFi5zrEA6WNBJtffwURl/tJw+skbDHI5sjiQxkjC3Vbwdu0k9Be/kg3BFwCuUBERAREQERYONYtFSQvqJ3FscYBcQ0uIuQ0d1oJO5CDORY2HVzJ4o5ozdkrGvYbEXa8BzTY7jYjZZKAiLCxnFYqWF9RO4tjjALiAXEAkNHdaLnchBmosPCMSjqYWTwnVHI3UwkFtx7DuFmICIuCUHKKDw3NdJPVS0cUhM8IcZG6HADSWtdZxGk7uHI9VOICIiAiIg0HOeTmSvM8crInu9Zshsx5HUHm025812yhkhsL2VEsrZHDdgZuwE7X1flEb9AFXOM4q+pldLIbk8h0Y3o0eQv/E9VsHZtiskdU2AG8c2oFt9gWtc4OA8e7b5x4BNuBTNx78iJ6PM/z99Lgauy4C5R3xa92hfBlb8lm/kK2Fa92hfBlb8lm/kKDzCrF7Gs0imqDSSutFUEaD0bNsBfbYOAtfxDfHbSMAha+rpmPF2vqYGOB5Oa6RjXA+0EhZ2dcuOoKp9O67mW1RPPORh5Ekbagbg+Y8wg9RBeVs3f4+s+V1H2r1fHZlmv0+lGs/j4rMlHxviP5W7wG9uRv5Kh83f4+s+V1H2r0F79jvwRTe2f7eZUr2jfCdZ+2/2tV1djvwRTe2f7eZUt2jfClZ+2/wBrUE/2bZAhxKnkmllkYWTmMBmmxAZG++453efoW2+4rSfnM/8A0fdWi5E7QnYZA+FtK2biSmQuMxjtdkbLWEbr+pe/mtk93CT/AOPZ/qj/AGUEsexSk/OZ/wDo+6t9qKYRUjowSQynLAT1DWEAn6FWuF9sz5Z4YTQNaJZY49QqS7TxHNZe3BF7ar2uFaWL+8S/sn/ylB5Ff6h/V/ovX1D72z9Rv8AvIL/UP6v9F6+ofe2fqN/gEH3REQQuPe/UXyl32E6mSobHvfqL5S77CdTJQUplsR4lmCodUN1tibKWMdZzRwHxxMBFrFo1Od7d1vebuz+lrmsAHo72OuJImNDrb7Gw8bG/iAtYzFgdZh2JnE6KA1EcocJYhzbq3eO6CQ0ljXhwBsRY+cdjOKYljgipoqKSmhEgMsrr7Gw3OtrNm6idIuXbcrEENszpmaqpn02H0jRJV1DQOK8ANbbuufpB9bZz+oAadnclFjNGKYbUQtxZ8EkFQS0SRbGEgtGoktZ3Re52O299rHnOmXamlqcPrKGAzNpGNhdGCXSaGgsHO97sc5urcg2NuZEdjYqMenpmNo5qemic50kkw0k7tDw39KwsBzuSeQQSeNZpxEYvLh9K6I6om8FsrbMY/SyR7nOaNR7okAG4u4bWCwMOzRjZqZsLJpn1YGpsxBbHE0NaXHZo1jvNA7hs47gjlIOwio/4kFTwZOBotxdJ0X4Bb63LnssjDcKnGYpqgwvEJp3NEpadBd+J2DvHun6EHXI+aK91ZVUFe6N0sLNTXMbbfum12gBzS17XC4BG4PgIDKGZcexGne6nkgvG9uqSQNa43ZfhxsDC3wOp1uYFxYqdwrCahuP1tQ6F4hfEAyTSdDjw4G2Dupu0j5l17DcIqKWmmZUQvicZWkB7S0kBjQSL8xcWQROB5rxvEaXi0rqaMQX40rwQ6Y21jSzhuaLNtflckeqNlmUudp6rA6mqc1gmge2IksDmPN4XauG643bILjxvYBZPZLhFRT4VURTwvjkdJIWsc0hzgYYmggddwR8ygct5eq2YBXU76aVs0k7XMjLDrcLUouG9fUd9BQS2Y87VNNh+GGIxMkq4Yy+VzO7ENERcWxtFgLyX5GwabNNxaYyzX4oahgdPTV9I9tzNFojfDcXaSwHcH/mvz25KMxWGriw3Dozh7KuJsMDaqF0bnTRFrGaiwagGusHtv0Nr7EqDwrBxNidNPhlHUUcLXXnkkY5jDYDU1rXHqNTbdS66CSkzlW1VfUU0NXBQthc5kbZow4zuYXAm7uV9JO3IW2PNSldjGIswiplrIomzRhnDe3hyxzNLowHaLuF9zfYDcEW5CJx+RhqagYrg/EaSWwVFPE9xkb3tAc4OvrLSO9tY38lG4BlyvZhOIxugla2UxejQOuXjS+7yI/yRYtHnoJ5WJDYKrPMtLhVFIyNslVVANjaGaY733OhlupaA0WuXe1YWJZgxzDBFUV7qeaB0jY3sYO+293bWazvWa627hfbqCPnjOWax2FYZJDE70iiLXmEiz/Wa69jzLXMb3eoJ8LHpmvE6vGY46KDD6iC0zTNJM2zI7Bw5jmBqJ6XsAglc25zq4sSpIaQtkiqIGPbG4BokdKZmsJkI1Nbswm29mnbdYtJmjFaLEaelxJ8MrKktaOE0WaZHaGFp0tOzrAhw5G4uQmYsuzjGMNdFDK+CCGnjdLpu1vDfLfURsDYtJ9q+/aHg9RNi2HSxQSPjjfAZHtaS1gbO1ztR5CwF0HbK+PTPxjEIHcPRFHMWaYmNfdskYF3ganczzO+yiMrZix/EKQy076fuPOqR7bPk7rXaI2NYW2F+u5LhuApLKuDVLMZxGZ8EjYpI5xG8tIa8ukiLQ09bgH6FJ9iuGT02HujqInxP47jpe0tNtEQvY9Lg/Qgwcu9pEjsKqKuoawzQScINF2iVzgwxkjpcuN7fFJA6KPGO4+yjOIvfTOgfDxGsa20kYkH4t4aW2sCWmxc7u+JWDlrJ9RJhdfTzRGCR0zJIeMCwFzQ2256Hdt+mpcSYpin4KkopaHhRQ0pY+qdJZpijGkMa0DTI9wAYC1xBvdBr/up4r+cN+pj+6i0xEF55j7OXukdJSvbZxuY3baSTvpcBbTvyPJTGSsmtpHGWSQSS2LRp9VgNvHfUsPtUxuWFkcEbizi6i9wNjpbp7oPMXLhc+VuqrXDsVmgkEscjg4O1HvGzj11D8q/Le6hNoiXFy34+DP2r3/p6JC5WLhtWJoY5QCBIxrwDsRqAPL51lKbsxMTG4Fr3aF8GVvyWb+QrYVr3aF8GVvyWb+Qoy85ZZ/xtH8rpvtY1fvaflb0+kOj36G74v09u8zbfvDlbqB7DQWWf8bR/K6b7WNerkHlvJuYX4fVsnAJaLslZy1sOzgRYm4PeG3NtuRKxcyztkrKqRjg5j6mZzXDk5rpHOBB8wQfnW69smUvR5/TIm2hnd37fkTG5cbAWDXAXv8bV471yg9GdjvwRTe2f7eZUt2jfClZ+2/2tV09jvwRTe2f7eZUt2jfClZ+2/wBrUE/2bdn0GJ08s0s00bmTmMCPRYgMifc62E3u8/QFtvuJUf51VfTF/aWv9k2dqKgpZYqqRzXvqDI0CJ7+6Y4W3uxpsbsOy3f3WsJ/z5P9PL9xBH4f2OUkUscoqalxikZIATFYmNweAbRg2uFv2L+8S/sn/wApWontawn/AD5P9PL9xbJJXsno3TRkmOSBzmEggkFptsdwg8nv9Q/q/wBF6+ofe2fqN/gF5CIuyw6t/ovQ1L2rYU1jWmaS4aAfxEvMAfoIN+RaN7rWE/58n+nl+4pjLWcqOvc9lLI55jALrxvZYOJA9cC/IoPvj3v1F8pd9hOplxUNj3v1F8pd9hOplyCuMZzrWzV8mHYbDFriBL5ZXG3d0a+4LWALw3mSSei64Dnurjr2YbiUUTZX7NkjdsXEFzO6Tu11i24sb2232jsWys2rrZ6nCMRbHUgkTs1OGgnuO/GNBLblh7tiLjpZdcFzLiVLiEFFijI5nTObol0xh7A64aWujaGuAc3kQCLnc7ILZEgOwIJHOx5Ljit37w2vfcbeN/BVT2WtH4ZxYgc5Zv8A7EiisKYPwtjRsL+iVlz/AM0SC6jO34w+kdF2Lxa9xbx6eW6pPstyLR19FI+pa55Ero4wHlrYbNY4ua0bFxL973HdGyw8PqZPwNi1LJJxGU00TWG+sAcVrHBhP/t/i7j9YoL2MzfjDy3G/mvoqYwzINLPg3pkl3VPo7pI5TIbRCIHhxgeqGDQAdri5so7Ec21P/D8I1v1unfC6W5DuHGDIGl4IIdu1t97hjr7m6C9WzNPJwPzgrl0gFgSBflvzVQ55yBSYdh/pVKHRVNOYfxzXuBeXvZE7a9m+uT3bfOovPFZLWHBJWnRPLGbO2u2QvhbrHQb7/OgtbOGZBQ0r6kMEpYWjh8TRfU4NPe0utb2LNy7ioq6aGo0hpliY8s1atGoA2vYXt42Cq3PnZ3Q0NBLURte+YGMcR8hJuXAPNtgb33vdbl2V4DT09DDPFHplqIInzO1OPEdpveziQ3cnYAc0HXtOzhLhcEcsUbJC97mkPJAADS6409dlt732YXddN/3XVW/+If/AAkH7V/2b1Zr5GmAuBBbwr3vtbTe9/CyDVuzTOEmJ08s00bIzHIGANJtYsY+5LvNy24yt6uHLx5qicjD/wBPYmD4/wD5wr70+TaafAjXTBzqmOGQseXkhrIXPbHGGHuhmlo6XvfdBa2bK6shjYaKGKV5cQ4SP0ANsSCDcXN7LBzRnH0OooafgiQ1knDc7i6eD3oGE6dLtfv17XHq891U2cq99RgFA+XvObNKy7iXEiMSsBJO9+6N1PdpuXqb8IYYeHvWzBtUdTvxzWupImi1+53HuHdtzQXMwgi4/cubLEwfDIaWFkEDNEUYIY25Nrkk7uJJ3J5lZiDBxrCYqqCSnnbqjkbZw+cEEHoQQCD4gLRx2VDh+jnEqz0UWtBrbYW6XtbRv6oA335qxkQQtPlOhY1rBSQ2a0NF42uNgLC7iLk+ZRTSINdzhlhtdEGl2iRhJY+17X5gjqCtJwzswm1j0mWMRj1uGXOc4dRctAb7d1a5VZdsGKytMVO0lsb2l7/CQggBp/Vte36QULxEfVLR5eLFEe7eN6WNSTRuaOG5rmja7SHAW8wshefcn4hJDWQGN1tcrI3Do5r3Na4Eded/aF6BSlupZxeR71ZnWtOVFZqw19TR1FPGWh80MkbS4kNBc0gXIBNt/AqUC5U20o7BeyTEYqmCV76XTFPFI7TLIXaY3tebAwgE2b4hXiiII7H8Hjq6eSmlvokbYkc2kEOa4dLhwBHsVKP7GsSubSUhHQmWUE+BtwTZX4iDXsgYJLRUENNMWGSMyaiwlze/JJILFwBOzh0VdZu7La+prZ6iJ9MGSv1ND5JA4CwG4ERHTxVzIgoL3G8T+PSfXS/2E9xvE/j0n10v9hX6iCgvcbxP49J9dL/ZVw4LhMkWHx0ry3iNp+GSCSzVptsSAbX8lOIgoFvYziYFuJSfXS/2Vz7jeJ/HpPrpf7Cv1EFBe43ifx6T66X+wt37LMjVWHSzvqHQkSMY1vDe9xu0uJvqY23NWMiCLxale+Wlc0XEU5c/cCzTFKy+/Pdw5eKkyEsuUFeYv2byNqnVmHVRpZX3L26dTCXG77b7BxAJBuL/AELtg3Z7N6WytxCsNTLHYxta3Q0EXIueZaC4kAWHj52CiCvJuz+pirZ6yhrRT8clz2Oh4u7yHSWLndXXcNtidttliUmQX0Lq+rdVcYS0dQ0BzTxLvs/U9+qzj3D0HNWcuksYcC1wBBFiCLgg7EEHmEFKdluCVs1FI+jrzTapnMewxiVvdZGQ5tyCx3esSOgCmMfygzDMDrGB/EfIYnySEW1ESRAADo0b2BJ3cfFWdR0UULdMUbI23vpY0MBOwvZoAvsPoXeppmSNLJGNe082uaHNNtxdp2O4BQVFlXKVdVYXGyLEeHTztdridEH27zmua14IIYQN2+Z8VudX2fUr8PbhwLmsYQ9smxfxLkufuLXOpwI8HWFhZbVTU7I2hkbWsaOTWgNaOuwGwX1QVtN2fV88cdNV4prpmWuxkAY92kd279RvYgetfl47qVzDkbjz0EkUrYmUNgIy0u1NaYy0B2oWsI7X35rdEQRGa8DbW0slM52nWBZ3PS4EFpt13CjMiZcqqFhinqxURta1sLRHoEQbe4G5uNx9C2pEEJm3LcWIU7qeUuaCQ5r2+sxzeRsdj1BB6H5xonub4nwvRTi3/ltAZo0O9T4mnVyttz5bWsrWRBqLMjxxYZJh0L7cRpBleNRc5xBLnNFvDkPBc0eUHswl2GmZpcYpGcXQQPxjnOvovfbV49FtqIKxxDssklw2Cg9KaDDLLIZOESHCTibBura2vx6KbzzkqSv9FfFUcCWlLix2jWLkxOva4sQYmkLc0QYGA0s0UDI6ibjytvrl06dZJJHdvtsQPmWeiICIiAiIg4UNmbLcNcwMlBBabse22tl7XsSDsbC48h4BTSJMbRtWLRqfDScv9ntPSvEz3mVzDqaXANYy1yDp6uHiTzFwAsh3aJh4eWcU7G2sMJZt1DhzHmtgxmlMtPNE215InsF+V3NLRfy3Xn38E1HE4PAk4t7cPQdX0eHW/K297Kq09HasNDPknj6jFXy9GQyBwDgQQQCCDcEHcEHqF9FG4BSuhpoYnuLnMja0km+4G4v1ty+ZZ4eFa6ETuO7uiIjIiIgIiICIiAiIgIiICIiAiIgIiICIiAiIgIiICIiAiIgIiICIiAiIgIiICIiAiIgIiIOLJpXKINU7S5JWUEjoS4d5vELeYjOzt+YHK5HS/S60DspdMKwCL3vSTMN9IFjpNhtq1AAeWpXSV8qemZGCI2NYCbkNaGgk8zt1UJru29tXJx5vlrk34fR7wBc7Acyei+dNVMkGpj2vHK7XBwv4XCjM24a6ppJYWP0Oc3Y9DbeztjsbWK1vswwCSmbLI97SJCAGNJIGgkFxuBueXsAUt99LLZLRkisR2n5b4i6vJsbc7LWsh5gmrY5XzNY10cxjAYCBYBp31E3O/Pb2BNpzeItFfu2hERZTEREBERAREQEREBERAREQEREBERAREQEREBERAREQEREBERAREQEREBER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6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484784"/>
            <a:ext cx="87725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0740" y="260648"/>
            <a:ext cx="47404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RDS - Request Process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6" descr="data:image/jpeg;base64,/9j/4AAQSkZJRgABAQAAAQABAAD/2wCEAAkGBxISEhUSEhIWFRUVFRgYFRYYFRsWGBMZFx0WFxYaGBUYHSggGBsmHhcZITIhJi0rLy4wGR81ODMsNygvLisBCgoKDg0OGxAQGy0lICUvMi01NzM3LS80Mi0rOCsrNy8rNSstNy8rLzUxLS41Mi0tLSsvNy0tLS0vLS0tNy0tLf/AABEIAI4BYgMBIgACEQEDEQH/xAAcAAEAAgIDAQAAAAAAAAAAAAAABQcEBgECCAP/xABMEAABAwIEAwQDCgwEBAcAAAABAAIDBBEFBhIhEzFBByJRYRQycRczNVJ0gZGTs9IVI0JUYnJzobGywdM0U5TCFoKi0QgkJkNVtMP/xAAaAQEAAgMBAAAAAAAAAAAAAAAAAgMBBAUG/8QAKBEBAAICAQMDAwUBAAAAAAAAAAECAxEEEiExBRNBIlFxYYGhseEU/9oADAMBAAIRAxEAPwC8UREBEUZjWOQ0rdUp3PqtG7neweHmsxG0b3rSvVadQkiVA4/miClOh2p77X0tHIeZOwWFh2e6eV4Y5r4r7BzrabnxIO3tWkZuY8Vk+vcl1xtbukDTbx229oKux4t21Zy+b6jFcPXgmJ76/CwcCzXBVO0AFj7XDXW71vAjmetlqueMdkdM6Bji2NlgdJIL3W72o+G9rKAy+1xqYNAN+Kw7c7BwLt/C11u+bsovnk48LhqdYPa42BsLAg228LKzppjv3aU5+Ty+JPT5ifj5hruTsaliqI49RdG8hhaSSBfZpb8Wx/ddTPaDjErHthjc5gLS55BsXXNgAeYAt0PXyXOWcmSRStmnLe4btY03uehJ8ib28QFOZoy02rAcHaJGizXWuCPBw8L9Vi16e5ErMPG5X/FaneJ32j9GiZVxqSGeNupxje4Mcwkkd42BAJ2NzdWTjGLRUsfElJsTYAC5cfIKBy3ksQSCWV4e5vqACzWn4xvzP8F27QMNlmiYYml5Y43aNyQRzA62I/esXml8kLeLTk8biWmY+r4jyzMFzbBUSCIBzXm+kOHrWubAg87C9lsIVX5PwSo9KjkdG9jGElziC3oQAL87n911v+L4zDStDpXW1GzQBdzrc7DwChlpEW1Vs8Hk5L4ZyZ+2v2SSKLwbHYaoO4RN2kagRYi/I28PNSiqmJjtLfpet69VZ3AiIsJCIiAiIgIiICIiAiIgIiICIiAiIgIiICIiAiIgIiICIiAiIgIij8erxBBJN1Y0kDfd3Jo26E2RG1orE2n4Z5cBzKrDtLv6Uy99PCGnwvqdqt+6/wAy1mtxGWZ+uSRznatV7mzT00jk23ktnyiW1uqlqdUmluuJ+rvR20tcA7nY3BsbjYrYrTo+p5/NzY5sexWNb8f79molW2zAYqmmg9IYeIIY7uvaQHSLgu5ne/PqvlhmSqaF4k7zy0ktDiC0eGwG5HmtlAWMmXetNn0/06cUW93U7+EVg2XqemuYmd47FziS63gCeQ9ilrLlFTMzPl1qY60jprGodbLlcosJuEsuUQcLWM7YBJVNjMRbqj1d07atWnkfEW/etoRSraazuFWbDXNSaW8S1PJGAS0vEdLpBfpAaN7Btzcu89XLyW2IVXuP1WIisIiEmm7eGGtJjI/SPLxvf/spRvJbcta1qcLFWtYmY8du/lYSLrHy3XZVt4REQEREBERAREQEREBERAREQEREBERAREQEREBERAREQEREHBK17G8ZopGvppZ2DW0tNjfSbXBLrENI2Iv4JnusfFRSFlwXaWah+SHEAm/Tba/iQqdurKV33cn1Dnzhn24rvcfKcnyzVNPdjMrfyXx95rhvuCP4LdMhZbfTl00w0yOaWtZzLWkgnVY2udI9n0rB7KqpxE8RN2N0Ob5F2oH6dI/erBss3vPhD0/hYZiM8b/H2EsuUVTsiIiAiIgIiICIiAuuldkQdSbLm6iMy4N6UxrOK6PS4Ou3rzFjv5qVjbYAbmw68z7VnshE26piY7O6IiwmIiICIiAiIgIiICIiAiIgIiICIiAiIgIiICIiAiIgIiIIfMdXSNiMVU9jWyC2lx3Nt7gDfY2N+hsq6pcncdzvRaqKRgPUkPaN7a22/f1soXMtY+Wqmc83IkeweTWOLWgeA2/ivplOsfHVwFnN0jWEfGa8hpH7/psrI7Q85n5WPPmit69t6/Va+WMvMo4tIOp7jd77W1Ech5Af1KnFwFyq5l6DHjrjrFa+IERRuZcTNLST1AaHGGJ8gaTYO0AmxPTkiaSRUme22o/M4vrXfdVuYDi8dXTx1ERuyRtx5EXDmm/UOBB8wgkERU/jXbBPBUTwCkjcIppYw4yOBcI3uYCRp2va6C4EUFkjHXV1FFVOYI3SGS7QS4DRI+PYnx0X+daJmftZmpauembSxvET9IcZHAu2BuQG7c0FsIqT922o/M4vrXfdT3baj8zi+td91BdiKkj221H5nF9a77qt6GvJpRUaRcwiTT0uWa7X8EGeipA9uFRpv6HFyv7677quunk1Na7xaD9Iug+iIiAiwMRrzHJAwNB40pYT8UCOSS48fUt86ziUHKKGzFmiloWB9TKGavVFi5zrEA6WNBJtffwURl/tJw+skbDHI5sjiQxkjC3Vbwdu0k9Be/kg3BFwCuUBERAREQERYONYtFSQvqJ3FscYBcQ0uIuQ0d1oJO5CDORY2HVzJ4o5ozdkrGvYbEXa8BzTY7jYjZZKAiLCxnFYqWF9RO4tjjALiAXEAkNHdaLnchBmosPCMSjqYWTwnVHI3UwkFtx7DuFmICIuCUHKKDw3NdJPVS0cUhM8IcZG6HADSWtdZxGk7uHI9VOICIiAiIg0HOeTmSvM8crInu9Zshsx5HUHm025812yhkhsL2VEsrZHDdgZuwE7X1flEb9AFXOM4q+pldLIbk8h0Y3o0eQv/E9VsHZtiskdU2AG8c2oFt9gWtc4OA8e7b5x4BNuBTNx78iJ6PM/z99Lgauy4C5R3xa92hfBlb8lm/kK2Fa92hfBlb8lm/kKDzCrF7Gs0imqDSSutFUEaD0bNsBfbYOAtfxDfHbSMAha+rpmPF2vqYGOB5Oa6RjXA+0EhZ2dcuOoKp9O67mW1RPPORh5Ekbagbg+Y8wg9RBeVs3f4+s+V1H2r1fHZlmv0+lGs/j4rMlHxviP5W7wG9uRv5Kh83f4+s+V1H2r0F79jvwRTe2f7eZUr2jfCdZ+2/2tV1djvwRTe2f7eZUt2jfClZ+2/wBrUE/2bZAhxKnkmllkYWTmMBmmxAZG++453efoW2+4rSfnM/8A0fdWi5E7QnYZA+FtK2biSmQuMxjtdkbLWEbr+pe/mtk93CT/AOPZ/qj/AGUEsexSk/OZ/wDo+6t9qKYRUjowSQynLAT1DWEAn6FWuF9sz5Z4YTQNaJZY49QqS7TxHNZe3BF7ar2uFaWL+8S/sn/ylB5Ff6h/V/ovX1D72z9Rv8AvIL/UP6v9F6+ofe2fqN/gEH3REQQuPe/UXyl32E6mSobHvfqL5S77CdTJQUplsR4lmCodUN1tibKWMdZzRwHxxMBFrFo1Od7d1vebuz+lrmsAHo72OuJImNDrb7Gw8bG/iAtYzFgdZh2JnE6KA1EcocJYhzbq3eO6CQ0ljXhwBsRY+cdjOKYljgipoqKSmhEgMsrr7Gw3OtrNm6idIuXbcrEENszpmaqpn02H0jRJV1DQOK8ANbbuufpB9bZz+oAadnclFjNGKYbUQtxZ8EkFQS0SRbGEgtGoktZ3Re52O299rHnOmXamlqcPrKGAzNpGNhdGCXSaGgsHO97sc5urcg2NuZEdjYqMenpmNo5qemic50kkw0k7tDw39KwsBzuSeQQSeNZpxEYvLh9K6I6om8FsrbMY/SyR7nOaNR7okAG4u4bWCwMOzRjZqZsLJpn1YGpsxBbHE0NaXHZo1jvNA7hs47gjlIOwio/4kFTwZOBotxdJ0X4Bb63LnssjDcKnGYpqgwvEJp3NEpadBd+J2DvHun6EHXI+aK91ZVUFe6N0sLNTXMbbfum12gBzS17XC4BG4PgIDKGZcexGne6nkgvG9uqSQNa43ZfhxsDC3wOp1uYFxYqdwrCahuP1tQ6F4hfEAyTSdDjw4G2Dupu0j5l17DcIqKWmmZUQvicZWkB7S0kBjQSL8xcWQROB5rxvEaXi0rqaMQX40rwQ6Y21jSzhuaLNtflckeqNlmUudp6rA6mqc1gmge2IksDmPN4XauG643bILjxvYBZPZLhFRT4VURTwvjkdJIWsc0hzgYYmggddwR8ygct5eq2YBXU76aVs0k7XMjLDrcLUouG9fUd9BQS2Y87VNNh+GGIxMkq4Yy+VzO7ENERcWxtFgLyX5GwabNNxaYyzX4oahgdPTV9I9tzNFojfDcXaSwHcH/mvz25KMxWGriw3Dozh7KuJsMDaqF0bnTRFrGaiwagGusHtv0Nr7EqDwrBxNidNPhlHUUcLXXnkkY5jDYDU1rXHqNTbdS66CSkzlW1VfUU0NXBQthc5kbZow4zuYXAm7uV9JO3IW2PNSldjGIswiplrIomzRhnDe3hyxzNLowHaLuF9zfYDcEW5CJx+RhqagYrg/EaSWwVFPE9xkb3tAc4OvrLSO9tY38lG4BlyvZhOIxugla2UxejQOuXjS+7yI/yRYtHnoJ5WJDYKrPMtLhVFIyNslVVANjaGaY733OhlupaA0WuXe1YWJZgxzDBFUV7qeaB0jY3sYO+293bWazvWa627hfbqCPnjOWax2FYZJDE70iiLXmEiz/Wa69jzLXMb3eoJ8LHpmvE6vGY46KDD6iC0zTNJM2zI7Bw5jmBqJ6XsAglc25zq4sSpIaQtkiqIGPbG4BokdKZmsJkI1Nbswm29mnbdYtJmjFaLEaelxJ8MrKktaOE0WaZHaGFp0tOzrAhw5G4uQmYsuzjGMNdFDK+CCGnjdLpu1vDfLfURsDYtJ9q+/aHg9RNi2HSxQSPjjfAZHtaS1gbO1ztR5CwF0HbK+PTPxjEIHcPRFHMWaYmNfdskYF3ganczzO+yiMrZix/EKQy076fuPOqR7bPk7rXaI2NYW2F+u5LhuApLKuDVLMZxGZ8EjYpI5xG8tIa8ukiLQ09bgH6FJ9iuGT02HujqInxP47jpe0tNtEQvY9Lg/Qgwcu9pEjsKqKuoawzQScINF2iVzgwxkjpcuN7fFJA6KPGO4+yjOIvfTOgfDxGsa20kYkH4t4aW2sCWmxc7u+JWDlrJ9RJhdfTzRGCR0zJIeMCwFzQ2256Hdt+mpcSYpin4KkopaHhRQ0pY+qdJZpijGkMa0DTI9wAYC1xBvdBr/up4r+cN+pj+6i0xEF55j7OXukdJSvbZxuY3baSTvpcBbTvyPJTGSsmtpHGWSQSS2LRp9VgNvHfUsPtUxuWFkcEbizi6i9wNjpbp7oPMXLhc+VuqrXDsVmgkEscjg4O1HvGzj11D8q/Le6hNoiXFy34+DP2r3/p6JC5WLhtWJoY5QCBIxrwDsRqAPL51lKbsxMTG4Fr3aF8GVvyWb+QrYVr3aF8GVvyWb+Qoy85ZZ/xtH8rpvtY1fvaflb0+kOj36G74v09u8zbfvDlbqB7DQWWf8bR/K6b7WNerkHlvJuYX4fVsnAJaLslZy1sOzgRYm4PeG3NtuRKxcyztkrKqRjg5j6mZzXDk5rpHOBB8wQfnW69smUvR5/TIm2hnd37fkTG5cbAWDXAXv8bV471yg9GdjvwRTe2f7eZUt2jfClZ+2/2tV09jvwRTe2f7eZUt2jfClZ+2/wBrUE/2bdn0GJ08s0s00bmTmMCPRYgMifc62E3u8/QFtvuJUf51VfTF/aWv9k2dqKgpZYqqRzXvqDI0CJ7+6Y4W3uxpsbsOy3f3WsJ/z5P9PL9xBH4f2OUkUscoqalxikZIATFYmNweAbRg2uFv2L+8S/sn/wApWontawn/AD5P9PL9xbJJXsno3TRkmOSBzmEggkFptsdwg8nv9Q/q/wBF6+ofe2fqN/gF5CIuyw6t/ovQ1L2rYU1jWmaS4aAfxEvMAfoIN+RaN7rWE/58n+nl+4pjLWcqOvc9lLI55jALrxvZYOJA9cC/IoPvj3v1F8pd9hOplxUNj3v1F8pd9hOplyCuMZzrWzV8mHYbDFriBL5ZXG3d0a+4LWALw3mSSei64Dnurjr2YbiUUTZX7NkjdsXEFzO6Tu11i24sb2232jsWys2rrZ6nCMRbHUgkTs1OGgnuO/GNBLblh7tiLjpZdcFzLiVLiEFFijI5nTObol0xh7A64aWujaGuAc3kQCLnc7ILZEgOwIJHOx5Ljit37w2vfcbeN/BVT2WtH4ZxYgc5Zv8A7EiisKYPwtjRsL+iVlz/AM0SC6jO34w+kdF2Lxa9xbx6eW6pPstyLR19FI+pa55Ero4wHlrYbNY4ua0bFxL973HdGyw8PqZPwNi1LJJxGU00TWG+sAcVrHBhP/t/i7j9YoL2MzfjDy3G/mvoqYwzINLPg3pkl3VPo7pI5TIbRCIHhxgeqGDQAdri5so7Ec21P/D8I1v1unfC6W5DuHGDIGl4IIdu1t97hjr7m6C9WzNPJwPzgrl0gFgSBflvzVQ55yBSYdh/pVKHRVNOYfxzXuBeXvZE7a9m+uT3bfOovPFZLWHBJWnRPLGbO2u2QvhbrHQb7/OgtbOGZBQ0r6kMEpYWjh8TRfU4NPe0utb2LNy7ioq6aGo0hpliY8s1atGoA2vYXt42Cq3PnZ3Q0NBLURte+YGMcR8hJuXAPNtgb33vdbl2V4DT09DDPFHplqIInzO1OPEdpveziQ3cnYAc0HXtOzhLhcEcsUbJC97mkPJAADS6409dlt732YXddN/3XVW/+If/AAkH7V/2b1Zr5GmAuBBbwr3vtbTe9/CyDVuzTOEmJ08s00bIzHIGANJtYsY+5LvNy24yt6uHLx5qicjD/wBPYmD4/wD5wr70+TaafAjXTBzqmOGQseXkhrIXPbHGGHuhmlo6XvfdBa2bK6shjYaKGKV5cQ4SP0ANsSCDcXN7LBzRnH0OooafgiQ1knDc7i6eD3oGE6dLtfv17XHq891U2cq99RgFA+XvObNKy7iXEiMSsBJO9+6N1PdpuXqb8IYYeHvWzBtUdTvxzWupImi1+53HuHdtzQXMwgi4/cubLEwfDIaWFkEDNEUYIY25Nrkk7uJJ3J5lZiDBxrCYqqCSnnbqjkbZw+cEEHoQQCD4gLRx2VDh+jnEqz0UWtBrbYW6XtbRv6oA335qxkQQtPlOhY1rBSQ2a0NF42uNgLC7iLk+ZRTSINdzhlhtdEGl2iRhJY+17X5gjqCtJwzswm1j0mWMRj1uGXOc4dRctAb7d1a5VZdsGKytMVO0lsb2l7/CQggBp/Vte36QULxEfVLR5eLFEe7eN6WNSTRuaOG5rmja7SHAW8wshefcn4hJDWQGN1tcrI3Do5r3Na4Eded/aF6BSlupZxeR71ZnWtOVFZqw19TR1FPGWh80MkbS4kNBc0gXIBNt/AqUC5U20o7BeyTEYqmCV76XTFPFI7TLIXaY3tebAwgE2b4hXiiII7H8Hjq6eSmlvokbYkc2kEOa4dLhwBHsVKP7GsSubSUhHQmWUE+BtwTZX4iDXsgYJLRUENNMWGSMyaiwlze/JJILFwBOzh0VdZu7La+prZ6iJ9MGSv1ND5JA4CwG4ERHTxVzIgoL3G8T+PSfXS/2E9xvE/j0n10v9hX6iCgvcbxP49J9dL/ZVw4LhMkWHx0ry3iNp+GSCSzVptsSAbX8lOIgoFvYziYFuJSfXS/2Vz7jeJ/HpPrpf7Cv1EFBe43ifx6T66X+wt37LMjVWHSzvqHQkSMY1vDe9xu0uJvqY23NWMiCLxale+Wlc0XEU5c/cCzTFKy+/Pdw5eKkyEsuUFeYv2byNqnVmHVRpZX3L26dTCXG77b7BxAJBuL/AELtg3Z7N6WytxCsNTLHYxta3Q0EXIueZaC4kAWHj52CiCvJuz+pirZ6yhrRT8clz2Oh4u7yHSWLndXXcNtidttliUmQX0Lq+rdVcYS0dQ0BzTxLvs/U9+qzj3D0HNWcuksYcC1wBBFiCLgg7EEHmEFKdluCVs1FI+jrzTapnMewxiVvdZGQ5tyCx3esSOgCmMfygzDMDrGB/EfIYnySEW1ESRAADo0b2BJ3cfFWdR0UULdMUbI23vpY0MBOwvZoAvsPoXeppmSNLJGNe082uaHNNtxdp2O4BQVFlXKVdVYXGyLEeHTztdridEH27zmua14IIYQN2+Z8VudX2fUr8PbhwLmsYQ9smxfxLkufuLXOpwI8HWFhZbVTU7I2hkbWsaOTWgNaOuwGwX1QVtN2fV88cdNV4prpmWuxkAY92kd279RvYgetfl47qVzDkbjz0EkUrYmUNgIy0u1NaYy0B2oWsI7X35rdEQRGa8DbW0slM52nWBZ3PS4EFpt13CjMiZcqqFhinqxURta1sLRHoEQbe4G5uNx9C2pEEJm3LcWIU7qeUuaCQ5r2+sxzeRsdj1BB6H5xonub4nwvRTi3/ltAZo0O9T4mnVyttz5bWsrWRBqLMjxxYZJh0L7cRpBleNRc5xBLnNFvDkPBc0eUHswl2GmZpcYpGcXQQPxjnOvovfbV49FtqIKxxDssklw2Cg9KaDDLLIZOESHCTibBura2vx6KbzzkqSv9FfFUcCWlLix2jWLkxOva4sQYmkLc0QYGA0s0UDI6ibjytvrl06dZJJHdvtsQPmWeiICIiAiIg4UNmbLcNcwMlBBabse22tl7XsSDsbC48h4BTSJMbRtWLRqfDScv9ntPSvEz3mVzDqaXANYy1yDp6uHiTzFwAsh3aJh4eWcU7G2sMJZt1DhzHmtgxmlMtPNE215InsF+V3NLRfy3Xn38E1HE4PAk4t7cPQdX0eHW/K297Kq09HasNDPknj6jFXy9GQyBwDgQQQCCDcEHcEHqF9FG4BSuhpoYnuLnMja0km+4G4v1ty+ZZ4eFa6ETuO7uiIjIiIgIiICIiAiIgIiICIiAiIgIiICIiAiIgIiICIiAiIgIiICIiAiIgIiICIiAiIgIiIOLJpXKINU7S5JWUEjoS4d5vELeYjOzt+YHK5HS/S60DspdMKwCL3vSTMN9IFjpNhtq1AAeWpXSV8qemZGCI2NYCbkNaGgk8zt1UJru29tXJx5vlrk34fR7wBc7Acyei+dNVMkGpj2vHK7XBwv4XCjM24a6ppJYWP0Oc3Y9DbeztjsbWK1vswwCSmbLI97SJCAGNJIGgkFxuBueXsAUt99LLZLRkisR2n5b4i6vJsbc7LWsh5gmrY5XzNY10cxjAYCBYBp31E3O/Pb2BNpzeItFfu2hERZTEREBERAREQEREBERAREQEREBERAREQEREBERAREQEREBERAREQEREBER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8" descr="data:image/jpeg;base64,/9j/4AAQSkZJRgABAQAAAQABAAD/2wCEAAkGBxISEhUSEhIWFRUVFRgYFRYYFRsWGBMZFx0WFxYaGBUYHSggGBsmHhcZITIhJi0rLy4wGR81ODMsNygvLisBCgoKDg0OGxAQGy0lICUvMi01NzM3LS80Mi0rOCsrNy8rNSstNy8rLzUxLS41Mi0tLSsvNy0tLS0vLS0tNy0tLf/AABEIAI4BYgMBIgACEQEDEQH/xAAcAAEAAgIDAQAAAAAAAAAAAAAABQcEBgECCAP/xABMEAABAwIEAwQDCgwEBAcAAAABAAIDBBEFBhIhEzFBByJRYRQycRczNVJ0gZGTs9IVI0JUYnJzobGywdM0U5TCFoKi0QgkJkNVtMP/xAAaAQEAAgMBAAAAAAAAAAAAAAAAAgMBBAUG/8QAKBEBAAICAQMDAwUBAAAAAAAAAAECAxEEEiExBRNBIlFxYYGhseEU/9oADAMBAAIRAxEAPwC8UREBEUZjWOQ0rdUp3PqtG7neweHmsxG0b3rSvVadQkiVA4/miClOh2p77X0tHIeZOwWFh2e6eV4Y5r4r7BzrabnxIO3tWkZuY8Vk+vcl1xtbukDTbx229oKux4t21Zy+b6jFcPXgmJ76/CwcCzXBVO0AFj7XDXW71vAjmetlqueMdkdM6Bji2NlgdJIL3W72o+G9rKAy+1xqYNAN+Kw7c7BwLt/C11u+bsovnk48LhqdYPa42BsLAg228LKzppjv3aU5+Ty+JPT5ifj5hruTsaliqI49RdG8hhaSSBfZpb8Wx/ddTPaDjErHthjc5gLS55BsXXNgAeYAt0PXyXOWcmSRStmnLe4btY03uehJ8ib28QFOZoy02rAcHaJGizXWuCPBw8L9Vi16e5ErMPG5X/FaneJ32j9GiZVxqSGeNupxje4Mcwkkd42BAJ2NzdWTjGLRUsfElJsTYAC5cfIKBy3ksQSCWV4e5vqACzWn4xvzP8F27QMNlmiYYml5Y43aNyQRzA62I/esXml8kLeLTk8biWmY+r4jyzMFzbBUSCIBzXm+kOHrWubAg87C9lsIVX5PwSo9KjkdG9jGElziC3oQAL87n911v+L4zDStDpXW1GzQBdzrc7DwChlpEW1Vs8Hk5L4ZyZ+2v2SSKLwbHYaoO4RN2kagRYi/I28PNSiqmJjtLfpet69VZ3AiIsJCIiAiIgIiICIiAiIgIiICIiAiIgIiICIiAiIgIiICIiAiIgIij8erxBBJN1Y0kDfd3Jo26E2RG1orE2n4Z5cBzKrDtLv6Uy99PCGnwvqdqt+6/wAy1mtxGWZ+uSRznatV7mzT00jk23ktnyiW1uqlqdUmluuJ+rvR20tcA7nY3BsbjYrYrTo+p5/NzY5sexWNb8f79molW2zAYqmmg9IYeIIY7uvaQHSLgu5ne/PqvlhmSqaF4k7zy0ktDiC0eGwG5HmtlAWMmXetNn0/06cUW93U7+EVg2XqemuYmd47FziS63gCeQ9ilrLlFTMzPl1qY60jprGodbLlcosJuEsuUQcLWM7YBJVNjMRbqj1d07atWnkfEW/etoRSraazuFWbDXNSaW8S1PJGAS0vEdLpBfpAaN7Btzcu89XLyW2IVXuP1WIisIiEmm7eGGtJjI/SPLxvf/spRvJbcta1qcLFWtYmY8du/lYSLrHy3XZVt4REQEREBERAREQEREBERAREQEREBERAREQEREBERAREQEREHBK17G8ZopGvppZ2DW0tNjfSbXBLrENI2Iv4JnusfFRSFlwXaWah+SHEAm/Tba/iQqdurKV33cn1Dnzhn24rvcfKcnyzVNPdjMrfyXx95rhvuCP4LdMhZbfTl00w0yOaWtZzLWkgnVY2udI9n0rB7KqpxE8RN2N0Ob5F2oH6dI/erBss3vPhD0/hYZiM8b/H2EsuUVTsiIiAiIgIiICIiAuuldkQdSbLm6iMy4N6UxrOK6PS4Ou3rzFjv5qVjbYAbmw68z7VnshE26piY7O6IiwmIiICIiAiIgIiICIiAiIgIiICIiAiIgIiICIiAiIgIiIIfMdXSNiMVU9jWyC2lx3Nt7gDfY2N+hsq6pcncdzvRaqKRgPUkPaN7a22/f1soXMtY+Wqmc83IkeweTWOLWgeA2/ivplOsfHVwFnN0jWEfGa8hpH7/psrI7Q85n5WPPmit69t6/Va+WMvMo4tIOp7jd77W1Ech5Af1KnFwFyq5l6DHjrjrFa+IERRuZcTNLST1AaHGGJ8gaTYO0AmxPTkiaSRUme22o/M4vrXfdVuYDi8dXTx1ERuyRtx5EXDmm/UOBB8wgkERU/jXbBPBUTwCkjcIppYw4yOBcI3uYCRp2va6C4EUFkjHXV1FFVOYI3SGS7QS4DRI+PYnx0X+daJmftZmpauembSxvET9IcZHAu2BuQG7c0FsIqT922o/M4vrXfdT3baj8zi+td91BdiKkj221H5nF9a77qt6GvJpRUaRcwiTT0uWa7X8EGeipA9uFRpv6HFyv7677quunk1Na7xaD9Iug+iIiAiwMRrzHJAwNB40pYT8UCOSS48fUt86ziUHKKGzFmiloWB9TKGavVFi5zrEA6WNBJtffwURl/tJw+skbDHI5sjiQxkjC3Vbwdu0k9Be/kg3BFwCuUBERAREQERYONYtFSQvqJ3FscYBcQ0uIuQ0d1oJO5CDORY2HVzJ4o5ozdkrGvYbEXa8BzTY7jYjZZKAiLCxnFYqWF9RO4tjjALiAXEAkNHdaLnchBmosPCMSjqYWTwnVHI3UwkFtx7DuFmICIuCUHKKDw3NdJPVS0cUhM8IcZG6HADSWtdZxGk7uHI9VOICIiAiIg0HOeTmSvM8crInu9Zshsx5HUHm025812yhkhsL2VEsrZHDdgZuwE7X1flEb9AFXOM4q+pldLIbk8h0Y3o0eQv/E9VsHZtiskdU2AG8c2oFt9gWtc4OA8e7b5x4BNuBTNx78iJ6PM/z99Lgauy4C5R3xa92hfBlb8lm/kK2Fa92hfBlb8lm/kKDzCrF7Gs0imqDSSutFUEaD0bNsBfbYOAtfxDfHbSMAha+rpmPF2vqYGOB5Oa6RjXA+0EhZ2dcuOoKp9O67mW1RPPORh5Ekbagbg+Y8wg9RBeVs3f4+s+V1H2r1fHZlmv0+lGs/j4rMlHxviP5W7wG9uRv5Kh83f4+s+V1H2r0F79jvwRTe2f7eZUr2jfCdZ+2/2tV1djvwRTe2f7eZUt2jfClZ+2/wBrUE/2bZAhxKnkmllkYWTmMBmmxAZG++453efoW2+4rSfnM/8A0fdWi5E7QnYZA+FtK2biSmQuMxjtdkbLWEbr+pe/mtk93CT/AOPZ/qj/AGUEsexSk/OZ/wDo+6t9qKYRUjowSQynLAT1DWEAn6FWuF9sz5Z4YTQNaJZY49QqS7TxHNZe3BF7ar2uFaWL+8S/sn/ylB5Ff6h/V/ovX1D72z9Rv8AvIL/UP6v9F6+ofe2fqN/gEH3REQQuPe/UXyl32E6mSobHvfqL5S77CdTJQUplsR4lmCodUN1tibKWMdZzRwHxxMBFrFo1Od7d1vebuz+lrmsAHo72OuJImNDrb7Gw8bG/iAtYzFgdZh2JnE6KA1EcocJYhzbq3eO6CQ0ljXhwBsRY+cdjOKYljgipoqKSmhEgMsrr7Gw3OtrNm6idIuXbcrEENszpmaqpn02H0jRJV1DQOK8ANbbuufpB9bZz+oAadnclFjNGKYbUQtxZ8EkFQS0SRbGEgtGoktZ3Re52O299rHnOmXamlqcPrKGAzNpGNhdGCXSaGgsHO97sc5urcg2NuZEdjYqMenpmNo5qemic50kkw0k7tDw39KwsBzuSeQQSeNZpxEYvLh9K6I6om8FsrbMY/SyR7nOaNR7okAG4u4bWCwMOzRjZqZsLJpn1YGpsxBbHE0NaXHZo1jvNA7hs47gjlIOwio/4kFTwZOBotxdJ0X4Bb63LnssjDcKnGYpqgwvEJp3NEpadBd+J2DvHun6EHXI+aK91ZVUFe6N0sLNTXMbbfum12gBzS17XC4BG4PgIDKGZcexGne6nkgvG9uqSQNa43ZfhxsDC3wOp1uYFxYqdwrCahuP1tQ6F4hfEAyTSdDjw4G2Dupu0j5l17DcIqKWmmZUQvicZWkB7S0kBjQSL8xcWQROB5rxvEaXi0rqaMQX40rwQ6Y21jSzhuaLNtflckeqNlmUudp6rA6mqc1gmge2IksDmPN4XauG643bILjxvYBZPZLhFRT4VURTwvjkdJIWsc0hzgYYmggddwR8ygct5eq2YBXU76aVs0k7XMjLDrcLUouG9fUd9BQS2Y87VNNh+GGIxMkq4Yy+VzO7ENERcWxtFgLyX5GwabNNxaYyzX4oahgdPTV9I9tzNFojfDcXaSwHcH/mvz25KMxWGriw3Dozh7KuJsMDaqF0bnTRFrGaiwagGusHtv0Nr7EqDwrBxNidNPhlHUUcLXXnkkY5jDYDU1rXHqNTbdS66CSkzlW1VfUU0NXBQthc5kbZow4zuYXAm7uV9JO3IW2PNSldjGIswiplrIomzRhnDe3hyxzNLowHaLuF9zfYDcEW5CJx+RhqagYrg/EaSWwVFPE9xkb3tAc4OvrLSO9tY38lG4BlyvZhOIxugla2UxejQOuXjS+7yI/yRYtHnoJ5WJDYKrPMtLhVFIyNslVVANjaGaY733OhlupaA0WuXe1YWJZgxzDBFUV7qeaB0jY3sYO+293bWazvWa627hfbqCPnjOWax2FYZJDE70iiLXmEiz/Wa69jzLXMb3eoJ8LHpmvE6vGY46KDD6iC0zTNJM2zI7Bw5jmBqJ6XsAglc25zq4sSpIaQtkiqIGPbG4BokdKZmsJkI1Nbswm29mnbdYtJmjFaLEaelxJ8MrKktaOE0WaZHaGFp0tOzrAhw5G4uQmYsuzjGMNdFDK+CCGnjdLpu1vDfLfURsDYtJ9q+/aHg9RNi2HSxQSPjjfAZHtaS1gbO1ztR5CwF0HbK+PTPxjEIHcPRFHMWaYmNfdskYF3ganczzO+yiMrZix/EKQy076fuPOqR7bPk7rXaI2NYW2F+u5LhuApLKuDVLMZxGZ8EjYpI5xG8tIa8ukiLQ09bgH6FJ9iuGT02HujqInxP47jpe0tNtEQvY9Lg/Qgwcu9pEjsKqKuoawzQScINF2iVzgwxkjpcuN7fFJA6KPGO4+yjOIvfTOgfDxGsa20kYkH4t4aW2sCWmxc7u+JWDlrJ9RJhdfTzRGCR0zJIeMCwFzQ2256Hdt+mpcSYpin4KkopaHhRQ0pY+qdJZpijGkMa0DTI9wAYC1xBvdBr/up4r+cN+pj+6i0xEF55j7OXukdJSvbZxuY3baSTvpcBbTvyPJTGSsmtpHGWSQSS2LRp9VgNvHfUsPtUxuWFkcEbizi6i9wNjpbp7oPMXLhc+VuqrXDsVmgkEscjg4O1HvGzj11D8q/Le6hNoiXFy34+DP2r3/p6JC5WLhtWJoY5QCBIxrwDsRqAPL51lKbsxMTG4Fr3aF8GVvyWb+QrYVr3aF8GVvyWb+Qoy85ZZ/xtH8rpvtY1fvaflb0+kOj36G74v09u8zbfvDlbqB7DQWWf8bR/K6b7WNerkHlvJuYX4fVsnAJaLslZy1sOzgRYm4PeG3NtuRKxcyztkrKqRjg5j6mZzXDk5rpHOBB8wQfnW69smUvR5/TIm2hnd37fkTG5cbAWDXAXv8bV471yg9GdjvwRTe2f7eZUt2jfClZ+2/2tV09jvwRTe2f7eZUt2jfClZ+2/wBrUE/2bdn0GJ08s0s00bmTmMCPRYgMifc62E3u8/QFtvuJUf51VfTF/aWv9k2dqKgpZYqqRzXvqDI0CJ7+6Y4W3uxpsbsOy3f3WsJ/z5P9PL9xBH4f2OUkUscoqalxikZIATFYmNweAbRg2uFv2L+8S/sn/wApWontawn/AD5P9PL9xbJJXsno3TRkmOSBzmEggkFptsdwg8nv9Q/q/wBF6+ofe2fqN/gF5CIuyw6t/ovQ1L2rYU1jWmaS4aAfxEvMAfoIN+RaN7rWE/58n+nl+4pjLWcqOvc9lLI55jALrxvZYOJA9cC/IoPvj3v1F8pd9hOplxUNj3v1F8pd9hOplyCuMZzrWzV8mHYbDFriBL5ZXG3d0a+4LWALw3mSSei64Dnurjr2YbiUUTZX7NkjdsXEFzO6Tu11i24sb2232jsWys2rrZ6nCMRbHUgkTs1OGgnuO/GNBLblh7tiLjpZdcFzLiVLiEFFijI5nTObol0xh7A64aWujaGuAc3kQCLnc7ILZEgOwIJHOx5Ljit37w2vfcbeN/BVT2WtH4ZxYgc5Zv8A7EiisKYPwtjRsL+iVlz/AM0SC6jO34w+kdF2Lxa9xbx6eW6pPstyLR19FI+pa55Ero4wHlrYbNY4ua0bFxL973HdGyw8PqZPwNi1LJJxGU00TWG+sAcVrHBhP/t/i7j9YoL2MzfjDy3G/mvoqYwzINLPg3pkl3VPo7pI5TIbRCIHhxgeqGDQAdri5so7Ec21P/D8I1v1unfC6W5DuHGDIGl4IIdu1t97hjr7m6C9WzNPJwPzgrl0gFgSBflvzVQ55yBSYdh/pVKHRVNOYfxzXuBeXvZE7a9m+uT3bfOovPFZLWHBJWnRPLGbO2u2QvhbrHQb7/OgtbOGZBQ0r6kMEpYWjh8TRfU4NPe0utb2LNy7ioq6aGo0hpliY8s1atGoA2vYXt42Cq3PnZ3Q0NBLURte+YGMcR8hJuXAPNtgb33vdbl2V4DT09DDPFHplqIInzO1OPEdpveziQ3cnYAc0HXtOzhLhcEcsUbJC97mkPJAADS6409dlt732YXddN/3XVW/+If/AAkH7V/2b1Zr5GmAuBBbwr3vtbTe9/CyDVuzTOEmJ08s00bIzHIGANJtYsY+5LvNy24yt6uHLx5qicjD/wBPYmD4/wD5wr70+TaafAjXTBzqmOGQseXkhrIXPbHGGHuhmlo6XvfdBa2bK6shjYaKGKV5cQ4SP0ANsSCDcXN7LBzRnH0OooafgiQ1knDc7i6eD3oGE6dLtfv17XHq891U2cq99RgFA+XvObNKy7iXEiMSsBJO9+6N1PdpuXqb8IYYeHvWzBtUdTvxzWupImi1+53HuHdtzQXMwgi4/cubLEwfDIaWFkEDNEUYIY25Nrkk7uJJ3J5lZiDBxrCYqqCSnnbqjkbZw+cEEHoQQCD4gLRx2VDh+jnEqz0UWtBrbYW6XtbRv6oA335qxkQQtPlOhY1rBSQ2a0NF42uNgLC7iLk+ZRTSINdzhlhtdEGl2iRhJY+17X5gjqCtJwzswm1j0mWMRj1uGXOc4dRctAb7d1a5VZdsGKytMVO0lsb2l7/CQggBp/Vte36QULxEfVLR5eLFEe7eN6WNSTRuaOG5rmja7SHAW8wshefcn4hJDWQGN1tcrI3Do5r3Na4Eded/aF6BSlupZxeR71ZnWtOVFZqw19TR1FPGWh80MkbS4kNBc0gXIBNt/AqUC5U20o7BeyTEYqmCV76XTFPFI7TLIXaY3tebAwgE2b4hXiiII7H8Hjq6eSmlvokbYkc2kEOa4dLhwBHsVKP7GsSubSUhHQmWUE+BtwTZX4iDXsgYJLRUENNMWGSMyaiwlze/JJILFwBOzh0VdZu7La+prZ6iJ9MGSv1ND5JA4CwG4ERHTxVzIgoL3G8T+PSfXS/2E9xvE/j0n10v9hX6iCgvcbxP49J9dL/ZVw4LhMkWHx0ry3iNp+GSCSzVptsSAbX8lOIgoFvYziYFuJSfXS/2Vz7jeJ/HpPrpf7Cv1EFBe43ifx6T66X+wt37LMjVWHSzvqHQkSMY1vDe9xu0uJvqY23NWMiCLxale+Wlc0XEU5c/cCzTFKy+/Pdw5eKkyEsuUFeYv2byNqnVmHVRpZX3L26dTCXG77b7BxAJBuL/AELtg3Z7N6WytxCsNTLHYxta3Q0EXIueZaC4kAWHj52CiCvJuz+pirZ6yhrRT8clz2Oh4u7yHSWLndXXcNtidttliUmQX0Lq+rdVcYS0dQ0BzTxLvs/U9+qzj3D0HNWcuksYcC1wBBFiCLgg7EEHmEFKdluCVs1FI+jrzTapnMewxiVvdZGQ5tyCx3esSOgCmMfygzDMDrGB/EfIYnySEW1ESRAADo0b2BJ3cfFWdR0UULdMUbI23vpY0MBOwvZoAvsPoXeppmSNLJGNe082uaHNNtxdp2O4BQVFlXKVdVYXGyLEeHTztdridEH27zmua14IIYQN2+Z8VudX2fUr8PbhwLmsYQ9smxfxLkufuLXOpwI8HWFhZbVTU7I2hkbWsaOTWgNaOuwGwX1QVtN2fV88cdNV4prpmWuxkAY92kd279RvYgetfl47qVzDkbjz0EkUrYmUNgIy0u1NaYy0B2oWsI7X35rdEQRGa8DbW0slM52nWBZ3PS4EFpt13CjMiZcqqFhinqxURta1sLRHoEQbe4G5uNx9C2pEEJm3LcWIU7qeUuaCQ5r2+sxzeRsdj1BB6H5xonub4nwvRTi3/ltAZo0O9T4mnVyttz5bWsrWRBqLMjxxYZJh0L7cRpBleNRc5xBLnNFvDkPBc0eUHswl2GmZpcYpGcXQQPxjnOvovfbV49FtqIKxxDssklw2Cg9KaDDLLIZOESHCTibBura2vx6KbzzkqSv9FfFUcCWlLix2jWLkxOva4sQYmkLc0QYGA0s0UDI6ibjytvrl06dZJJHdvtsQPmWeiICIiAiIg4UNmbLcNcwMlBBabse22tl7XsSDsbC48h4BTSJMbRtWLRqfDScv9ntPSvEz3mVzDqaXANYy1yDp6uHiTzFwAsh3aJh4eWcU7G2sMJZt1DhzHmtgxmlMtPNE215InsF+V3NLRfy3Xn38E1HE4PAk4t7cPQdX0eHW/K297Kq09HasNDPknj6jFXy9GQyBwDgQQQCCDcEHcEHqF9FG4BSuhpoYnuLnMja0km+4G4v1ty+ZZ4eFa6ETuO7uiIjIiIgIiICIiAiIgIiICIiAiIgIiICIiAiIgIiICIiAiIgIiICIiAiIgIiICIiAiIgIiIOLJpXKINU7S5JWUEjoS4d5vELeYjOzt+YHK5HS/S60DspdMKwCL3vSTMN9IFjpNhtq1AAeWpXSV8qemZGCI2NYCbkNaGgk8zt1UJru29tXJx5vlrk34fR7wBc7Acyei+dNVMkGpj2vHK7XBwv4XCjM24a6ppJYWP0Oc3Y9DbeztjsbWK1vswwCSmbLI97SJCAGNJIGgkFxuBueXsAUt99LLZLRkisR2n5b4i6vJsbc7LWsh5gmrY5XzNY10cxjAYCBYBp31E3O/Pb2BNpzeItFfu2hERZTEREBERAREQEREBERAREQEREBERAREQEREBERAREQEREBERAREQEREBER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23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05" y="1052736"/>
            <a:ext cx="8601075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4733" y="260648"/>
            <a:ext cx="7852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Away From My Desk - Request Process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6" descr="data:image/jpeg;base64,/9j/4AAQSkZJRgABAQAAAQABAAD/2wCEAAkGBxISEhUSEhIWFRUVFRgYFRYYFRsWGBMZFx0WFxYaGBUYHSggGBsmHhcZITIhJi0rLy4wGR81ODMsNygvLisBCgoKDg0OGxAQGy0lICUvMi01NzM3LS80Mi0rOCsrNy8rNSstNy8rLzUxLS41Mi0tLSsvNy0tLS0vLS0tNy0tLf/AABEIAI4BYgMBIgACEQEDEQH/xAAcAAEAAgIDAQAAAAAAAAAAAAAABQcEBgECCAP/xABMEAABAwIEAwQDCgwEBAcAAAABAAIDBBEFBhIhEzFBByJRYRQycRczNVJ0gZGTs9IVI0JUYnJzobGywdM0U5TCFoKi0QgkJkNVtMP/xAAaAQEAAgMBAAAAAAAAAAAAAAAAAgMBBAUG/8QAKBEBAAICAQMDAwUBAAAAAAAAAAECAxEEEiExBRNBIlFxYYGhseEU/9oADAMBAAIRAxEAPwC8UREBEUZjWOQ0rdUp3PqtG7neweHmsxG0b3rSvVadQkiVA4/miClOh2p77X0tHIeZOwWFh2e6eV4Y5r4r7BzrabnxIO3tWkZuY8Vk+vcl1xtbukDTbx229oKux4t21Zy+b6jFcPXgmJ76/CwcCzXBVO0AFj7XDXW71vAjmetlqueMdkdM6Bji2NlgdJIL3W72o+G9rKAy+1xqYNAN+Kw7c7BwLt/C11u+bsovnk48LhqdYPa42BsLAg228LKzppjv3aU5+Ty+JPT5ifj5hruTsaliqI49RdG8hhaSSBfZpb8Wx/ddTPaDjErHthjc5gLS55BsXXNgAeYAt0PXyXOWcmSRStmnLe4btY03uehJ8ib28QFOZoy02rAcHaJGizXWuCPBw8L9Vi16e5ErMPG5X/FaneJ32j9GiZVxqSGeNupxje4Mcwkkd42BAJ2NzdWTjGLRUsfElJsTYAC5cfIKBy3ksQSCWV4e5vqACzWn4xvzP8F27QMNlmiYYml5Y43aNyQRzA62I/esXml8kLeLTk8biWmY+r4jyzMFzbBUSCIBzXm+kOHrWubAg87C9lsIVX5PwSo9KjkdG9jGElziC3oQAL87n911v+L4zDStDpXW1GzQBdzrc7DwChlpEW1Vs8Hk5L4ZyZ+2v2SSKLwbHYaoO4RN2kagRYi/I28PNSiqmJjtLfpet69VZ3AiIsJCIiAiIgIiICIiAiIgIiICIiAiIgIiICIiAiIgIiICIiAiIgIij8erxBBJN1Y0kDfd3Jo26E2RG1orE2n4Z5cBzKrDtLv6Uy99PCGnwvqdqt+6/wAy1mtxGWZ+uSRznatV7mzT00jk23ktnyiW1uqlqdUmluuJ+rvR20tcA7nY3BsbjYrYrTo+p5/NzY5sexWNb8f79molW2zAYqmmg9IYeIIY7uvaQHSLgu5ne/PqvlhmSqaF4k7zy0ktDiC0eGwG5HmtlAWMmXetNn0/06cUW93U7+EVg2XqemuYmd47FziS63gCeQ9ilrLlFTMzPl1qY60jprGodbLlcosJuEsuUQcLWM7YBJVNjMRbqj1d07atWnkfEW/etoRSraazuFWbDXNSaW8S1PJGAS0vEdLpBfpAaN7Btzcu89XLyW2IVXuP1WIisIiEmm7eGGtJjI/SPLxvf/spRvJbcta1qcLFWtYmY8du/lYSLrHy3XZVt4REQEREBERAREQEREBERAREQEREBERAREQEREBERAREQEREHBK17G8ZopGvppZ2DW0tNjfSbXBLrENI2Iv4JnusfFRSFlwXaWah+SHEAm/Tba/iQqdurKV33cn1Dnzhn24rvcfKcnyzVNPdjMrfyXx95rhvuCP4LdMhZbfTl00w0yOaWtZzLWkgnVY2udI9n0rB7KqpxE8RN2N0Ob5F2oH6dI/erBss3vPhD0/hYZiM8b/H2EsuUVTsiIiAiIgIiICIiAuuldkQdSbLm6iMy4N6UxrOK6PS4Ou3rzFjv5qVjbYAbmw68z7VnshE26piY7O6IiwmIiICIiAiIgIiICIiAiIgIiICIiAiIgIiICIiAiIgIiIIfMdXSNiMVU9jWyC2lx3Nt7gDfY2N+hsq6pcncdzvRaqKRgPUkPaN7a22/f1soXMtY+Wqmc83IkeweTWOLWgeA2/ivplOsfHVwFnN0jWEfGa8hpH7/psrI7Q85n5WPPmit69t6/Va+WMvMo4tIOp7jd77W1Ech5Af1KnFwFyq5l6DHjrjrFa+IERRuZcTNLST1AaHGGJ8gaTYO0AmxPTkiaSRUme22o/M4vrXfdVuYDi8dXTx1ERuyRtx5EXDmm/UOBB8wgkERU/jXbBPBUTwCkjcIppYw4yOBcI3uYCRp2va6C4EUFkjHXV1FFVOYI3SGS7QS4DRI+PYnx0X+daJmftZmpauembSxvET9IcZHAu2BuQG7c0FsIqT922o/M4vrXfdT3baj8zi+td91BdiKkj221H5nF9a77qt6GvJpRUaRcwiTT0uWa7X8EGeipA9uFRpv6HFyv7677quunk1Na7xaD9Iug+iIiAiwMRrzHJAwNB40pYT8UCOSS48fUt86ziUHKKGzFmiloWB9TKGavVFi5zrEA6WNBJtffwURl/tJw+skbDHI5sjiQxkjC3Vbwdu0k9Be/kg3BFwCuUBERAREQERYONYtFSQvqJ3FscYBcQ0uIuQ0d1oJO5CDORY2HVzJ4o5ozdkrGvYbEXa8BzTY7jYjZZKAiLCxnFYqWF9RO4tjjALiAXEAkNHdaLnchBmosPCMSjqYWTwnVHI3UwkFtx7DuFmICIuCUHKKDw3NdJPVS0cUhM8IcZG6HADSWtdZxGk7uHI9VOICIiAiIg0HOeTmSvM8crInu9Zshsx5HUHm025812yhkhsL2VEsrZHDdgZuwE7X1flEb9AFXOM4q+pldLIbk8h0Y3o0eQv/E9VsHZtiskdU2AG8c2oFt9gWtc4OA8e7b5x4BNuBTNx78iJ6PM/z99Lgauy4C5R3xa92hfBlb8lm/kK2Fa92hfBlb8lm/kKDzCrF7Gs0imqDSSutFUEaD0bNsBfbYOAtfxDfHbSMAha+rpmPF2vqYGOB5Oa6RjXA+0EhZ2dcuOoKp9O67mW1RPPORh5Ekbagbg+Y8wg9RBeVs3f4+s+V1H2r1fHZlmv0+lGs/j4rMlHxviP5W7wG9uRv5Kh83f4+s+V1H2r0F79jvwRTe2f7eZUr2jfCdZ+2/2tV1djvwRTe2f7eZUt2jfClZ+2/wBrUE/2bZAhxKnkmllkYWTmMBmmxAZG++453efoW2+4rSfnM/8A0fdWi5E7QnYZA+FtK2biSmQuMxjtdkbLWEbr+pe/mtk93CT/AOPZ/qj/AGUEsexSk/OZ/wDo+6t9qKYRUjowSQynLAT1DWEAn6FWuF9sz5Z4YTQNaJZY49QqS7TxHNZe3BF7ar2uFaWL+8S/sn/ylB5Ff6h/V/ovX1D72z9Rv8AvIL/UP6v9F6+ofe2fqN/gEH3REQQuPe/UXyl32E6mSobHvfqL5S77CdTJQUplsR4lmCodUN1tibKWMdZzRwHxxMBFrFo1Od7d1vebuz+lrmsAHo72OuJImNDrb7Gw8bG/iAtYzFgdZh2JnE6KA1EcocJYhzbq3eO6CQ0ljXhwBsRY+cdjOKYljgipoqKSmhEgMsrr7Gw3OtrNm6idIuXbcrEENszpmaqpn02H0jRJV1DQOK8ANbbuufpB9bZz+oAadnclFjNGKYbUQtxZ8EkFQS0SRbGEgtGoktZ3Re52O299rHnOmXamlqcPrKGAzNpGNhdGCXSaGgsHO97sc5urcg2NuZEdjYqMenpmNo5qemic50kkw0k7tDw39KwsBzuSeQQSeNZpxEYvLh9K6I6om8FsrbMY/SyR7nOaNR7okAG4u4bWCwMOzRjZqZsLJpn1YGpsxBbHE0NaXHZo1jvNA7hs47gjlIOwio/4kFTwZOBotxdJ0X4Bb63LnssjDcKnGYpqgwvEJp3NEpadBd+J2DvHun6EHXI+aK91ZVUFe6N0sLNTXMbbfum12gBzS17XC4BG4PgIDKGZcexGne6nkgvG9uqSQNa43ZfhxsDC3wOp1uYFxYqdwrCahuP1tQ6F4hfEAyTSdDjw4G2Dupu0j5l17DcIqKWmmZUQvicZWkB7S0kBjQSL8xcWQROB5rxvEaXi0rqaMQX40rwQ6Y21jSzhuaLNtflckeqNlmUudp6rA6mqc1gmge2IksDmPN4XauG643bILjxvYBZPZLhFRT4VURTwvjkdJIWsc0hzgYYmggddwR8ygct5eq2YBXU76aVs0k7XMjLDrcLUouG9fUd9BQS2Y87VNNh+GGIxMkq4Yy+VzO7ENERcWxtFgLyX5GwabNNxaYyzX4oahgdPTV9I9tzNFojfDcXaSwHcH/mvz25KMxWGriw3Dozh7KuJsMDaqF0bnTRFrGaiwagGusHtv0Nr7EqDwrBxNidNPhlHUUcLXXnkkY5jDYDU1rXHqNTbdS66CSkzlW1VfUU0NXBQthc5kbZow4zuYXAm7uV9JO3IW2PNSldjGIswiplrIomzRhnDe3hyxzNLowHaLuF9zfYDcEW5CJx+RhqagYrg/EaSWwVFPE9xkb3tAc4OvrLSO9tY38lG4BlyvZhOIxugla2UxejQOuXjS+7yI/yRYtHnoJ5WJDYKrPMtLhVFIyNslVVANjaGaY733OhlupaA0WuXe1YWJZgxzDBFUV7qeaB0jY3sYO+293bWazvWa627hfbqCPnjOWax2FYZJDE70iiLXmEiz/Wa69jzLXMb3eoJ8LHpmvE6vGY46KDD6iC0zTNJM2zI7Bw5jmBqJ6XsAglc25zq4sSpIaQtkiqIGPbG4BokdKZmsJkI1Nbswm29mnbdYtJmjFaLEaelxJ8MrKktaOE0WaZHaGFp0tOzrAhw5G4uQmYsuzjGMNdFDK+CCGnjdLpu1vDfLfURsDYtJ9q+/aHg9RNi2HSxQSPjjfAZHtaS1gbO1ztR5CwF0HbK+PTPxjEIHcPRFHMWaYmNfdskYF3ganczzO+yiMrZix/EKQy076fuPOqR7bPk7rXaI2NYW2F+u5LhuApLKuDVLMZxGZ8EjYpI5xG8tIa8ukiLQ09bgH6FJ9iuGT02HujqInxP47jpe0tNtEQvY9Lg/Qgwcu9pEjsKqKuoawzQScINF2iVzgwxkjpcuN7fFJA6KPGO4+yjOIvfTOgfDxGsa20kYkH4t4aW2sCWmxc7u+JWDlrJ9RJhdfTzRGCR0zJIeMCwFzQ2256Hdt+mpcSYpin4KkopaHhRQ0pY+qdJZpijGkMa0DTI9wAYC1xBvdBr/up4r+cN+pj+6i0xEF55j7OXukdJSvbZxuY3baSTvpcBbTvyPJTGSsmtpHGWSQSS2LRp9VgNvHfUsPtUxuWFkcEbizi6i9wNjpbp7oPMXLhc+VuqrXDsVmgkEscjg4O1HvGzj11D8q/Le6hNoiXFy34+DP2r3/p6JC5WLhtWJoY5QCBIxrwDsRqAPL51lKbsxMTG4Fr3aF8GVvyWb+QrYVr3aF8GVvyWb+Qoy85ZZ/xtH8rpvtY1fvaflb0+kOj36G74v09u8zbfvDlbqB7DQWWf8bR/K6b7WNerkHlvJuYX4fVsnAJaLslZy1sOzgRYm4PeG3NtuRKxcyztkrKqRjg5j6mZzXDk5rpHOBB8wQfnW69smUvR5/TIm2hnd37fkTG5cbAWDXAXv8bV471yg9GdjvwRTe2f7eZUt2jfClZ+2/2tV09jvwRTe2f7eZUt2jfClZ+2/wBrUE/2bdn0GJ08s0s00bmTmMCPRYgMifc62E3u8/QFtvuJUf51VfTF/aWv9k2dqKgpZYqqRzXvqDI0CJ7+6Y4W3uxpsbsOy3f3WsJ/z5P9PL9xBH4f2OUkUscoqalxikZIATFYmNweAbRg2uFv2L+8S/sn/wApWontawn/AD5P9PL9xbJJXsno3TRkmOSBzmEggkFptsdwg8nv9Q/q/wBF6+ofe2fqN/gF5CIuyw6t/ovQ1L2rYU1jWmaS4aAfxEvMAfoIN+RaN7rWE/58n+nl+4pjLWcqOvc9lLI55jALrxvZYOJA9cC/IoPvj3v1F8pd9hOplxUNj3v1F8pd9hOplyCuMZzrWzV8mHYbDFriBL5ZXG3d0a+4LWALw3mSSei64Dnurjr2YbiUUTZX7NkjdsXEFzO6Tu11i24sb2232jsWys2rrZ6nCMRbHUgkTs1OGgnuO/GNBLblh7tiLjpZdcFzLiVLiEFFijI5nTObol0xh7A64aWujaGuAc3kQCLnc7ILZEgOwIJHOx5Ljit37w2vfcbeN/BVT2WtH4ZxYgc5Zv8A7EiisKYPwtjRsL+iVlz/AM0SC6jO34w+kdF2Lxa9xbx6eW6pPstyLR19FI+pa55Ero4wHlrYbNY4ua0bFxL973HdGyw8PqZPwNi1LJJxGU00TWG+sAcVrHBhP/t/i7j9YoL2MzfjDy3G/mvoqYwzINLPg3pkl3VPo7pI5TIbRCIHhxgeqGDQAdri5so7Ec21P/D8I1v1unfC6W5DuHGDIGl4IIdu1t97hjr7m6C9WzNPJwPzgrl0gFgSBflvzVQ55yBSYdh/pVKHRVNOYfxzXuBeXvZE7a9m+uT3bfOovPFZLWHBJWnRPLGbO2u2QvhbrHQb7/OgtbOGZBQ0r6kMEpYWjh8TRfU4NPe0utb2LNy7ioq6aGo0hpliY8s1atGoA2vYXt42Cq3PnZ3Q0NBLURte+YGMcR8hJuXAPNtgb33vdbl2V4DT09DDPFHplqIInzO1OPEdpveziQ3cnYAc0HXtOzhLhcEcsUbJC97mkPJAADS6409dlt732YXddN/3XVW/+If/AAkH7V/2b1Zr5GmAuBBbwr3vtbTe9/CyDVuzTOEmJ08s00bIzHIGANJtYsY+5LvNy24yt6uHLx5qicjD/wBPYmD4/wD5wr70+TaafAjXTBzqmOGQseXkhrIXPbHGGHuhmlo6XvfdBa2bK6shjYaKGKV5cQ4SP0ANsSCDcXN7LBzRnH0OooafgiQ1knDc7i6eD3oGE6dLtfv17XHq891U2cq99RgFA+XvObNKy7iXEiMSsBJO9+6N1PdpuXqb8IYYeHvWzBtUdTvxzWupImi1+53HuHdtzQXMwgi4/cubLEwfDIaWFkEDNEUYIY25Nrkk7uJJ3J5lZiDBxrCYqqCSnnbqjkbZw+cEEHoQQCD4gLRx2VDh+jnEqz0UWtBrbYW6XtbRv6oA335qxkQQtPlOhY1rBSQ2a0NF42uNgLC7iLk+ZRTSINdzhlhtdEGl2iRhJY+17X5gjqCtJwzswm1j0mWMRj1uGXOc4dRctAb7d1a5VZdsGKytMVO0lsb2l7/CQggBp/Vte36QULxEfVLR5eLFEe7eN6WNSTRuaOG5rmja7SHAW8wshefcn4hJDWQGN1tcrI3Do5r3Na4Eded/aF6BSlupZxeR71ZnWtOVFZqw19TR1FPGWh80MkbS4kNBc0gXIBNt/AqUC5U20o7BeyTEYqmCV76XTFPFI7TLIXaY3tebAwgE2b4hXiiII7H8Hjq6eSmlvokbYkc2kEOa4dLhwBHsVKP7GsSubSUhHQmWUE+BtwTZX4iDXsgYJLRUENNMWGSMyaiwlze/JJILFwBOzh0VdZu7La+prZ6iJ9MGSv1ND5JA4CwG4ERHTxVzIgoL3G8T+PSfXS/2E9xvE/j0n10v9hX6iCgvcbxP49J9dL/ZVw4LhMkWHx0ry3iNp+GSCSzVptsSAbX8lOIgoFvYziYFuJSfXS/2Vz7jeJ/HpPrpf7Cv1EFBe43ifx6T66X+wt37LMjVWHSzvqHQkSMY1vDe9xu0uJvqY23NWMiCLxale+Wlc0XEU5c/cCzTFKy+/Pdw5eKkyEsuUFeYv2byNqnVmHVRpZX3L26dTCXG77b7BxAJBuL/AELtg3Z7N6WytxCsNTLHYxta3Q0EXIueZaC4kAWHj52CiCvJuz+pirZ6yhrRT8clz2Oh4u7yHSWLndXXcNtidttliUmQX0Lq+rdVcYS0dQ0BzTxLvs/U9+qzj3D0HNWcuksYcC1wBBFiCLgg7EEHmEFKdluCVs1FI+jrzTapnMewxiVvdZGQ5tyCx3esSOgCmMfygzDMDrGB/EfIYnySEW1ESRAADo0b2BJ3cfFWdR0UULdMUbI23vpY0MBOwvZoAvsPoXeppmSNLJGNe082uaHNNtxdp2O4BQVFlXKVdVYXGyLEeHTztdridEH27zmua14IIYQN2+Z8VudX2fUr8PbhwLmsYQ9smxfxLkufuLXOpwI8HWFhZbVTU7I2hkbWsaOTWgNaOuwGwX1QVtN2fV88cdNV4prpmWuxkAY92kd279RvYgetfl47qVzDkbjz0EkUrYmUNgIy0u1NaYy0B2oWsI7X35rdEQRGa8DbW0slM52nWBZ3PS4EFpt13CjMiZcqqFhinqxURta1sLRHoEQbe4G5uNx9C2pEEJm3LcWIU7qeUuaCQ5r2+sxzeRsdj1BB6H5xonub4nwvRTi3/ltAZo0O9T4mnVyttz5bWsrWRBqLMjxxYZJh0L7cRpBleNRc5xBLnNFvDkPBc0eUHswl2GmZpcYpGcXQQPxjnOvovfbV49FtqIKxxDssklw2Cg9KaDDLLIZOESHCTibBura2vx6KbzzkqSv9FfFUcCWlLix2jWLkxOva4sQYmkLc0QYGA0s0UDI6ibjytvrl06dZJJHdvtsQPmWeiICIiAiIg4UNmbLcNcwMlBBabse22tl7XsSDsbC48h4BTSJMbRtWLRqfDScv9ntPSvEz3mVzDqaXANYy1yDp6uHiTzFwAsh3aJh4eWcU7G2sMJZt1DhzHmtgxmlMtPNE215InsF+V3NLRfy3Xn38E1HE4PAk4t7cPQdX0eHW/K297Kq09HasNDPknj6jFXy9GQyBwDgQQQCCDcEHcEHqF9FG4BSuhpoYnuLnMja0km+4G4v1ty+ZZ4eFa6ETuO7uiIjIiIgIiICIiAiIgIiICIiAiIgIiICIiAiIgIiICIiAiIgIiICIiAiIgIiICIiAiIgIiIOLJpXKINU7S5JWUEjoS4d5vELeYjOzt+YHK5HS/S60DspdMKwCL3vSTMN9IFjpNhtq1AAeWpXSV8qemZGCI2NYCbkNaGgk8zt1UJru29tXJx5vlrk34fR7wBc7Acyei+dNVMkGpj2vHK7XBwv4XCjM24a6ppJYWP0Oc3Y9DbeztjsbWK1vswwCSmbLI97SJCAGNJIGgkFxuBueXsAUt99LLZLRkisR2n5b4i6vJsbc7LWsh5gmrY5XzNY10cxjAYCBYBp31E3O/Pb2BNpzeItFfu2hERZTEREBERAREQEREBERAREQEREBERAREQEREBERAREQEREBERAREQEREBER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8" descr="data:image/jpeg;base64,/9j/4AAQSkZJRgABAQAAAQABAAD/2wCEAAkGBxISEhUSEhIWFRUVFRgYFRYYFRsWGBMZFx0WFxYaGBUYHSggGBsmHhcZITIhJi0rLy4wGR81ODMsNygvLisBCgoKDg0OGxAQGy0lICUvMi01NzM3LS80Mi0rOCsrNy8rNSstNy8rLzUxLS41Mi0tLSsvNy0tLS0vLS0tNy0tLf/AABEIAI4BYgMBIgACEQEDEQH/xAAcAAEAAgIDAQAAAAAAAAAAAAAABQcEBgECCAP/xABMEAABAwIEAwQDCgwEBAcAAAABAAIDBBEFBhIhEzFBByJRYRQycRczNVJ0gZGTs9IVI0JUYnJzobGywdM0U5TCFoKi0QgkJkNVtMP/xAAaAQEAAgMBAAAAAAAAAAAAAAAAAgMBBAUG/8QAKBEBAAICAQMDAwUBAAAAAAAAAAECAxEEEiExBRNBIlFxYYGhseEU/9oADAMBAAIRAxEAPwC8UREBEUZjWOQ0rdUp3PqtG7neweHmsxG0b3rSvVadQkiVA4/miClOh2p77X0tHIeZOwWFh2e6eV4Y5r4r7BzrabnxIO3tWkZuY8Vk+vcl1xtbukDTbx229oKux4t21Zy+b6jFcPXgmJ76/CwcCzXBVO0AFj7XDXW71vAjmetlqueMdkdM6Bji2NlgdJIL3W72o+G9rKAy+1xqYNAN+Kw7c7BwLt/C11u+bsovnk48LhqdYPa42BsLAg228LKzppjv3aU5+Ty+JPT5ifj5hruTsaliqI49RdG8hhaSSBfZpb8Wx/ddTPaDjErHthjc5gLS55BsXXNgAeYAt0PXyXOWcmSRStmnLe4btY03uehJ8ib28QFOZoy02rAcHaJGizXWuCPBw8L9Vi16e5ErMPG5X/FaneJ32j9GiZVxqSGeNupxje4Mcwkkd42BAJ2NzdWTjGLRUsfElJsTYAC5cfIKBy3ksQSCWV4e5vqACzWn4xvzP8F27QMNlmiYYml5Y43aNyQRzA62I/esXml8kLeLTk8biWmY+r4jyzMFzbBUSCIBzXm+kOHrWubAg87C9lsIVX5PwSo9KjkdG9jGElziC3oQAL87n911v+L4zDStDpXW1GzQBdzrc7DwChlpEW1Vs8Hk5L4ZyZ+2v2SSKLwbHYaoO4RN2kagRYi/I28PNSiqmJjtLfpet69VZ3AiIsJCIiAiIgIiICIiAiIgIiICIiAiIgIiICIiAiIgIiICIiAiIgIij8erxBBJN1Y0kDfd3Jo26E2RG1orE2n4Z5cBzKrDtLv6Uy99PCGnwvqdqt+6/wAy1mtxGWZ+uSRznatV7mzT00jk23ktnyiW1uqlqdUmluuJ+rvR20tcA7nY3BsbjYrYrTo+p5/NzY5sexWNb8f79molW2zAYqmmg9IYeIIY7uvaQHSLgu5ne/PqvlhmSqaF4k7zy0ktDiC0eGwG5HmtlAWMmXetNn0/06cUW93U7+EVg2XqemuYmd47FziS63gCeQ9ilrLlFTMzPl1qY60jprGodbLlcosJuEsuUQcLWM7YBJVNjMRbqj1d07atWnkfEW/etoRSraazuFWbDXNSaW8S1PJGAS0vEdLpBfpAaN7Btzcu89XLyW2IVXuP1WIisIiEmm7eGGtJjI/SPLxvf/spRvJbcta1qcLFWtYmY8du/lYSLrHy3XZVt4REQEREBERAREQEREBERAREQEREBERAREQEREBERAREQEREHBK17G8ZopGvppZ2DW0tNjfSbXBLrENI2Iv4JnusfFRSFlwXaWah+SHEAm/Tba/iQqdurKV33cn1Dnzhn24rvcfKcnyzVNPdjMrfyXx95rhvuCP4LdMhZbfTl00w0yOaWtZzLWkgnVY2udI9n0rB7KqpxE8RN2N0Ob5F2oH6dI/erBss3vPhD0/hYZiM8b/H2EsuUVTsiIiAiIgIiICIiAuuldkQdSbLm6iMy4N6UxrOK6PS4Ou3rzFjv5qVjbYAbmw68z7VnshE26piY7O6IiwmIiICIiAiIgIiICIiAiIgIiICIiAiIgIiICIiAiIgIiIIfMdXSNiMVU9jWyC2lx3Nt7gDfY2N+hsq6pcncdzvRaqKRgPUkPaN7a22/f1soXMtY+Wqmc83IkeweTWOLWgeA2/ivplOsfHVwFnN0jWEfGa8hpH7/psrI7Q85n5WPPmit69t6/Va+WMvMo4tIOp7jd77W1Ech5Af1KnFwFyq5l6DHjrjrFa+IERRuZcTNLST1AaHGGJ8gaTYO0AmxPTkiaSRUme22o/M4vrXfdVuYDi8dXTx1ERuyRtx5EXDmm/UOBB8wgkERU/jXbBPBUTwCkjcIppYw4yOBcI3uYCRp2va6C4EUFkjHXV1FFVOYI3SGS7QS4DRI+PYnx0X+daJmftZmpauembSxvET9IcZHAu2BuQG7c0FsIqT922o/M4vrXfdT3baj8zi+td91BdiKkj221H5nF9a77qt6GvJpRUaRcwiTT0uWa7X8EGeipA9uFRpv6HFyv7677quunk1Na7xaD9Iug+iIiAiwMRrzHJAwNB40pYT8UCOSS48fUt86ziUHKKGzFmiloWB9TKGavVFi5zrEA6WNBJtffwURl/tJw+skbDHI5sjiQxkjC3Vbwdu0k9Be/kg3BFwCuUBERAREQERYONYtFSQvqJ3FscYBcQ0uIuQ0d1oJO5CDORY2HVzJ4o5ozdkrGvYbEXa8BzTY7jYjZZKAiLCxnFYqWF9RO4tjjALiAXEAkNHdaLnchBmosPCMSjqYWTwnVHI3UwkFtx7DuFmICIuCUHKKDw3NdJPVS0cUhM8IcZG6HADSWtdZxGk7uHI9VOICIiAiIg0HOeTmSvM8crInu9Zshsx5HUHm025812yhkhsL2VEsrZHDdgZuwE7X1flEb9AFXOM4q+pldLIbk8h0Y3o0eQv/E9VsHZtiskdU2AG8c2oFt9gWtc4OA8e7b5x4BNuBTNx78iJ6PM/z99Lgauy4C5R3xa92hfBlb8lm/kK2Fa92hfBlb8lm/kKDzCrF7Gs0imqDSSutFUEaD0bNsBfbYOAtfxDfHbSMAha+rpmPF2vqYGOB5Oa6RjXA+0EhZ2dcuOoKp9O67mW1RPPORh5Ekbagbg+Y8wg9RBeVs3f4+s+V1H2r1fHZlmv0+lGs/j4rMlHxviP5W7wG9uRv5Kh83f4+s+V1H2r0F79jvwRTe2f7eZUr2jfCdZ+2/2tV1djvwRTe2f7eZUt2jfClZ+2/wBrUE/2bZAhxKnkmllkYWTmMBmmxAZG++453efoW2+4rSfnM/8A0fdWi5E7QnYZA+FtK2biSmQuMxjtdkbLWEbr+pe/mtk93CT/AOPZ/qj/AGUEsexSk/OZ/wDo+6t9qKYRUjowSQynLAT1DWEAn6FWuF9sz5Z4YTQNaJZY49QqS7TxHNZe3BF7ar2uFaWL+8S/sn/ylB5Ff6h/V/ovX1D72z9Rv8AvIL/UP6v9F6+ofe2fqN/gEH3REQQuPe/UXyl32E6mSobHvfqL5S77CdTJQUplsR4lmCodUN1tibKWMdZzRwHxxMBFrFo1Od7d1vebuz+lrmsAHo72OuJImNDrb7Gw8bG/iAtYzFgdZh2JnE6KA1EcocJYhzbq3eO6CQ0ljXhwBsRY+cdjOKYljgipoqKSmhEgMsrr7Gw3OtrNm6idIuXbcrEENszpmaqpn02H0jRJV1DQOK8ANbbuufpB9bZz+oAadnclFjNGKYbUQtxZ8EkFQS0SRbGEgtGoktZ3Re52O299rHnOmXamlqcPrKGAzNpGNhdGCXSaGgsHO97sc5urcg2NuZEdjYqMenpmNo5qemic50kkw0k7tDw39KwsBzuSeQQSeNZpxEYvLh9K6I6om8FsrbMY/SyR7nOaNR7okAG4u4bWCwMOzRjZqZsLJpn1YGpsxBbHE0NaXHZo1jvNA7hs47gjlIOwio/4kFTwZOBotxdJ0X4Bb63LnssjDcKnGYpqgwvEJp3NEpadBd+J2DvHun6EHXI+aK91ZVUFe6N0sLNTXMbbfum12gBzS17XC4BG4PgIDKGZcexGne6nkgvG9uqSQNa43ZfhxsDC3wOp1uYFxYqdwrCahuP1tQ6F4hfEAyTSdDjw4G2Dupu0j5l17DcIqKWmmZUQvicZWkB7S0kBjQSL8xcWQROB5rxvEaXi0rqaMQX40rwQ6Y21jSzhuaLNtflckeqNlmUudp6rA6mqc1gmge2IksDmPN4XauG643bILjxvYBZPZLhFRT4VURTwvjkdJIWsc0hzgYYmggddwR8ygct5eq2YBXU76aVs0k7XMjLDrcLUouG9fUd9BQS2Y87VNNh+GGIxMkq4Yy+VzO7ENERcWxtFgLyX5GwabNNxaYyzX4oahgdPTV9I9tzNFojfDcXaSwHcH/mvz25KMxWGriw3Dozh7KuJsMDaqF0bnTRFrGaiwagGusHtv0Nr7EqDwrBxNidNPhlHUUcLXXnkkY5jDYDU1rXHqNTbdS66CSkzlW1VfUU0NXBQthc5kbZow4zuYXAm7uV9JO3IW2PNSldjGIswiplrIomzRhnDe3hyxzNLowHaLuF9zfYDcEW5CJx+RhqagYrg/EaSWwVFPE9xkb3tAc4OvrLSO9tY38lG4BlyvZhOIxugla2UxejQOuXjS+7yI/yRYtHnoJ5WJDYKrPMtLhVFIyNslVVANjaGaY733OhlupaA0WuXe1YWJZgxzDBFUV7qeaB0jY3sYO+293bWazvWa627hfbqCPnjOWax2FYZJDE70iiLXmEiz/Wa69jzLXMb3eoJ8LHpmvE6vGY46KDD6iC0zTNJM2zI7Bw5jmBqJ6XsAglc25zq4sSpIaQtkiqIGPbG4BokdKZmsJkI1Nbswm29mnbdYtJmjFaLEaelxJ8MrKktaOE0WaZHaGFp0tOzrAhw5G4uQmYsuzjGMNdFDK+CCGnjdLpu1vDfLfURsDYtJ9q+/aHg9RNi2HSxQSPjjfAZHtaS1gbO1ztR5CwF0HbK+PTPxjEIHcPRFHMWaYmNfdskYF3ganczzO+yiMrZix/EKQy076fuPOqR7bPk7rXaI2NYW2F+u5LhuApLKuDVLMZxGZ8EjYpI5xG8tIa8ukiLQ09bgH6FJ9iuGT02HujqInxP47jpe0tNtEQvY9Lg/Qgwcu9pEjsKqKuoawzQScINF2iVzgwxkjpcuN7fFJA6KPGO4+yjOIvfTOgfDxGsa20kYkH4t4aW2sCWmxc7u+JWDlrJ9RJhdfTzRGCR0zJIeMCwFzQ2256Hdt+mpcSYpin4KkopaHhRQ0pY+qdJZpijGkMa0DTI9wAYC1xBvdBr/up4r+cN+pj+6i0xEF55j7OXukdJSvbZxuY3baSTvpcBbTvyPJTGSsmtpHGWSQSS2LRp9VgNvHfUsPtUxuWFkcEbizi6i9wNjpbp7oPMXLhc+VuqrXDsVmgkEscjg4O1HvGzj11D8q/Le6hNoiXFy34+DP2r3/p6JC5WLhtWJoY5QCBIxrwDsRqAPL51lKbsxMTG4Fr3aF8GVvyWb+QrYVr3aF8GVvyWb+Qoy85ZZ/xtH8rpvtY1fvaflb0+kOj36G74v09u8zbfvDlbqB7DQWWf8bR/K6b7WNerkHlvJuYX4fVsnAJaLslZy1sOzgRYm4PeG3NtuRKxcyztkrKqRjg5j6mZzXDk5rpHOBB8wQfnW69smUvR5/TIm2hnd37fkTG5cbAWDXAXv8bV471yg9GdjvwRTe2f7eZUt2jfClZ+2/2tV09jvwRTe2f7eZUt2jfClZ+2/wBrUE/2bdn0GJ08s0s00bmTmMCPRYgMifc62E3u8/QFtvuJUf51VfTF/aWv9k2dqKgpZYqqRzXvqDI0CJ7+6Y4W3uxpsbsOy3f3WsJ/z5P9PL9xBH4f2OUkUscoqalxikZIATFYmNweAbRg2uFv2L+8S/sn/wApWontawn/AD5P9PL9xbJJXsno3TRkmOSBzmEggkFptsdwg8nv9Q/q/wBF6+ofe2fqN/gF5CIuyw6t/ovQ1L2rYU1jWmaS4aAfxEvMAfoIN+RaN7rWE/58n+nl+4pjLWcqOvc9lLI55jALrxvZYOJA9cC/IoPvj3v1F8pd9hOplxUNj3v1F8pd9hOplyCuMZzrWzV8mHYbDFriBL5ZXG3d0a+4LWALw3mSSei64Dnurjr2YbiUUTZX7NkjdsXEFzO6Tu11i24sb2232jsWys2rrZ6nCMRbHUgkTs1OGgnuO/GNBLblh7tiLjpZdcFzLiVLiEFFijI5nTObol0xh7A64aWujaGuAc3kQCLnc7ILZEgOwIJHOx5Ljit37w2vfcbeN/BVT2WtH4ZxYgc5Zv8A7EiisKYPwtjRsL+iVlz/AM0SC6jO34w+kdF2Lxa9xbx6eW6pPstyLR19FI+pa55Ero4wHlrYbNY4ua0bFxL973HdGyw8PqZPwNi1LJJxGU00TWG+sAcVrHBhP/t/i7j9YoL2MzfjDy3G/mvoqYwzINLPg3pkl3VPo7pI5TIbRCIHhxgeqGDQAdri5so7Ec21P/D8I1v1unfC6W5DuHGDIGl4IIdu1t97hjr7m6C9WzNPJwPzgrl0gFgSBflvzVQ55yBSYdh/pVKHRVNOYfxzXuBeXvZE7a9m+uT3bfOovPFZLWHBJWnRPLGbO2u2QvhbrHQb7/OgtbOGZBQ0r6kMEpYWjh8TRfU4NPe0utb2LNy7ioq6aGo0hpliY8s1atGoA2vYXt42Cq3PnZ3Q0NBLURte+YGMcR8hJuXAPNtgb33vdbl2V4DT09DDPFHplqIInzO1OPEdpveziQ3cnYAc0HXtOzhLhcEcsUbJC97mkPJAADS6409dlt732YXddN/3XVW/+If/AAkH7V/2b1Zr5GmAuBBbwr3vtbTe9/CyDVuzTOEmJ08s00bIzHIGANJtYsY+5LvNy24yt6uHLx5qicjD/wBPYmD4/wD5wr70+TaafAjXTBzqmOGQseXkhrIXPbHGGHuhmlo6XvfdBa2bK6shjYaKGKV5cQ4SP0ANsSCDcXN7LBzRnH0OooafgiQ1knDc7i6eD3oGE6dLtfv17XHq891U2cq99RgFA+XvObNKy7iXEiMSsBJO9+6N1PdpuXqb8IYYeHvWzBtUdTvxzWupImi1+53HuHdtzQXMwgi4/cubLEwfDIaWFkEDNEUYIY25Nrkk7uJJ3J5lZiDBxrCYqqCSnnbqjkbZw+cEEHoQQCD4gLRx2VDh+jnEqz0UWtBrbYW6XtbRv6oA335qxkQQtPlOhY1rBSQ2a0NF42uNgLC7iLk+ZRTSINdzhlhtdEGl2iRhJY+17X5gjqCtJwzswm1j0mWMRj1uGXOc4dRctAb7d1a5VZdsGKytMVO0lsb2l7/CQggBp/Vte36QULxEfVLR5eLFEe7eN6WNSTRuaOG5rmja7SHAW8wshefcn4hJDWQGN1tcrI3Do5r3Na4Eded/aF6BSlupZxeR71ZnWtOVFZqw19TR1FPGWh80MkbS4kNBc0gXIBNt/AqUC5U20o7BeyTEYqmCV76XTFPFI7TLIXaY3tebAwgE2b4hXiiII7H8Hjq6eSmlvokbYkc2kEOa4dLhwBHsVKP7GsSubSUhHQmWUE+BtwTZX4iDXsgYJLRUENNMWGSMyaiwlze/JJILFwBOzh0VdZu7La+prZ6iJ9MGSv1ND5JA4CwG4ERHTxVzIgoL3G8T+PSfXS/2E9xvE/j0n10v9hX6iCgvcbxP49J9dL/ZVw4LhMkWHx0ry3iNp+GSCSzVptsSAbX8lOIgoFvYziYFuJSfXS/2Vz7jeJ/HpPrpf7Cv1EFBe43ifx6T66X+wt37LMjVWHSzvqHQkSMY1vDe9xu0uJvqY23NWMiCLxale+Wlc0XEU5c/cCzTFKy+/Pdw5eKkyEsuUFeYv2byNqnVmHVRpZX3L26dTCXG77b7BxAJBuL/AELtg3Z7N6WytxCsNTLHYxta3Q0EXIueZaC4kAWHj52CiCvJuz+pirZ6yhrRT8clz2Oh4u7yHSWLndXXcNtidttliUmQX0Lq+rdVcYS0dQ0BzTxLvs/U9+qzj3D0HNWcuksYcC1wBBFiCLgg7EEHmEFKdluCVs1FI+jrzTapnMewxiVvdZGQ5tyCx3esSOgCmMfygzDMDrGB/EfIYnySEW1ESRAADo0b2BJ3cfFWdR0UULdMUbI23vpY0MBOwvZoAvsPoXeppmSNLJGNe082uaHNNtxdp2O4BQVFlXKVdVYXGyLEeHTztdridEH27zmua14IIYQN2+Z8VudX2fUr8PbhwLmsYQ9smxfxLkufuLXOpwI8HWFhZbVTU7I2hkbWsaOTWgNaOuwGwX1QVtN2fV88cdNV4prpmWuxkAY92kd279RvYgetfl47qVzDkbjz0EkUrYmUNgIy0u1NaYy0B2oWsI7X35rdEQRGa8DbW0slM52nWBZ3PS4EFpt13CjMiZcqqFhinqxURta1sLRHoEQbe4G5uNx9C2pEEJm3LcWIU7qeUuaCQ5r2+sxzeRsdj1BB6H5xonub4nwvRTi3/ltAZo0O9T4mnVyttz5bWsrWRBqLMjxxYZJh0L7cRpBleNRc5xBLnNFvDkPBc0eUHswl2GmZpcYpGcXQQPxjnOvovfbV49FtqIKxxDssklw2Cg9KaDDLLIZOESHCTibBura2vx6KbzzkqSv9FfFUcCWlLix2jWLkxOva4sQYmkLc0QYGA0s0UDI6ibjytvrl06dZJJHdvtsQPmWeiICIiAiIg4UNmbLcNcwMlBBabse22tl7XsSDsbC48h4BTSJMbRtWLRqfDScv9ntPSvEz3mVzDqaXANYy1yDp6uHiTzFwAsh3aJh4eWcU7G2sMJZt1DhzHmtgxmlMtPNE215InsF+V3NLRfy3Xn38E1HE4PAk4t7cPQdX0eHW/K297Kq09HasNDPknj6jFXy9GQyBwDgQQQCCDcEHcEHqF9FG4BSuhpoYnuLnMja0km+4G4v1ty+ZZ4eFa6ETuO7uiIjIiIgIiICIiAiIgIiICIiAiIgIiICIiAiIgIiICIiAiIgIiICIiAiIgIiICIiAiIgIiIOLJpXKINU7S5JWUEjoS4d5vELeYjOzt+YHK5HS/S60DspdMKwCL3vSTMN9IFjpNhtq1AAeWpXSV8qemZGCI2NYCbkNaGgk8zt1UJru29tXJx5vlrk34fR7wBc7Acyei+dNVMkGpj2vHK7XBwv4XCjM24a6ppJYWP0Oc3Y9DbeztjsbWK1vswwCSmbLI97SJCAGNJIGgkFxuBueXsAUt99LLZLRkisR2n5b4i6vJsbc7LWsh5gmrY5XzNY10cxjAYCBYBp31E3O/Pb2BNpzeItFfu2hERZTEREBERAREQEREBERAREQEREBERAREQEREBERAREQEREBERAREQEREBER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315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2DBA744DCFAE4AAF0CAB891EEA3DF8" ma:contentTypeVersion="13" ma:contentTypeDescription="Create a new document." ma:contentTypeScope="" ma:versionID="7affcb368187f87ec1287634f5c873b1">
  <xsd:schema xmlns:xsd="http://www.w3.org/2001/XMLSchema" xmlns:xs="http://www.w3.org/2001/XMLSchema" xmlns:p="http://schemas.microsoft.com/office/2006/metadata/properties" xmlns:ns2="07274d46-fa5f-4f52-9124-efa73cb48559" xmlns:ns3="394027af-35d9-4c88-8584-9b352b36e25d" targetNamespace="http://schemas.microsoft.com/office/2006/metadata/properties" ma:root="true" ma:fieldsID="7bb2ca689bf43dc898d070ccafed4e55" ns2:_="" ns3:_="">
    <xsd:import namespace="07274d46-fa5f-4f52-9124-efa73cb48559"/>
    <xsd:import namespace="394027af-35d9-4c88-8584-9b352b36e2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Date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74d46-fa5f-4f52-9124-efa73cb485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Date" ma:index="14" nillable="true" ma:displayName="Date" ma:format="DateOnly" ma:internalName="Date">
      <xsd:simpleType>
        <xsd:restriction base="dms:DateTime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4027af-35d9-4c88-8584-9b352b36e25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7274d46-fa5f-4f52-9124-efa73cb48559" xsi:nil="true"/>
  </documentManagement>
</p:properties>
</file>

<file path=customXml/itemProps1.xml><?xml version="1.0" encoding="utf-8"?>
<ds:datastoreItem xmlns:ds="http://schemas.openxmlformats.org/officeDocument/2006/customXml" ds:itemID="{3ABDC873-2883-49FF-84EF-9D018BD1AF33}"/>
</file>

<file path=customXml/itemProps2.xml><?xml version="1.0" encoding="utf-8"?>
<ds:datastoreItem xmlns:ds="http://schemas.openxmlformats.org/officeDocument/2006/customXml" ds:itemID="{ECB88ACE-C040-4EEF-BDC0-AFF43D97CE0A}"/>
</file>

<file path=customXml/itemProps3.xml><?xml version="1.0" encoding="utf-8"?>
<ds:datastoreItem xmlns:ds="http://schemas.openxmlformats.org/officeDocument/2006/customXml" ds:itemID="{E2134D32-1A6B-4C15-9AA3-601452AA8876}"/>
</file>

<file path=docProps/app.xml><?xml version="1.0" encoding="utf-8"?>
<Properties xmlns="http://schemas.openxmlformats.org/officeDocument/2006/extended-properties" xmlns:vt="http://schemas.openxmlformats.org/officeDocument/2006/docPropsVTypes">
  <TotalTime>7978</TotalTime>
  <Words>289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Remote Working End User Guide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Glossary of terms</vt:lpstr>
    </vt:vector>
  </TitlesOfParts>
  <Company>NEL 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Campbell</dc:creator>
  <cp:lastModifiedBy>Mark Luetchford</cp:lastModifiedBy>
  <cp:revision>49</cp:revision>
  <dcterms:created xsi:type="dcterms:W3CDTF">2020-04-23T12:18:09Z</dcterms:created>
  <dcterms:modified xsi:type="dcterms:W3CDTF">2020-05-21T12:20:25Z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0x010100AB2DBA744DCFAE4AAF0CAB891EEA3DF8</vt:lpwstr>
  </property>
</Properties>
</file>