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758" r:id="rId5"/>
    <p:sldId id="763" r:id="rId6"/>
    <p:sldId id="759" r:id="rId7"/>
    <p:sldId id="760" r:id="rId8"/>
    <p:sldId id="762" r:id="rId9"/>
    <p:sldId id="765" r:id="rId10"/>
    <p:sldId id="766" r:id="rId11"/>
    <p:sldId id="764" r:id="rId12"/>
    <p:sldId id="775" r:id="rId13"/>
    <p:sldId id="774" r:id="rId14"/>
    <p:sldId id="767" r:id="rId15"/>
    <p:sldId id="768" r:id="rId16"/>
    <p:sldId id="769" r:id="rId17"/>
    <p:sldId id="772" r:id="rId18"/>
    <p:sldId id="773" r:id="rId19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2DCCD3"/>
    <a:srgbClr val="F9D3D0"/>
    <a:srgbClr val="BEEDF6"/>
    <a:srgbClr val="B7FFD2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MACKENZIE" userId="8f554fe0-9b1d-45f8-b32a-396b52dd24e1" providerId="ADAL" clId="{DEC0C2DB-B0F0-47DB-80A4-E25283A17191}"/>
    <pc:docChg chg="modSld">
      <pc:chgData name="Hannah MACKENZIE" userId="8f554fe0-9b1d-45f8-b32a-396b52dd24e1" providerId="ADAL" clId="{DEC0C2DB-B0F0-47DB-80A4-E25283A17191}" dt="2023-07-31T10:00:21.055" v="2" actId="20577"/>
      <pc:docMkLst>
        <pc:docMk/>
      </pc:docMkLst>
      <pc:sldChg chg="modSp mod">
        <pc:chgData name="Hannah MACKENZIE" userId="8f554fe0-9b1d-45f8-b32a-396b52dd24e1" providerId="ADAL" clId="{DEC0C2DB-B0F0-47DB-80A4-E25283A17191}" dt="2023-07-31T10:00:21.055" v="2" actId="20577"/>
        <pc:sldMkLst>
          <pc:docMk/>
          <pc:sldMk cId="976962270" sldId="763"/>
        </pc:sldMkLst>
        <pc:spChg chg="mod">
          <ac:chgData name="Hannah MACKENZIE" userId="8f554fe0-9b1d-45f8-b32a-396b52dd24e1" providerId="ADAL" clId="{DEC0C2DB-B0F0-47DB-80A4-E25283A17191}" dt="2023-07-31T10:00:21.055" v="2" actId="20577"/>
          <ac:spMkLst>
            <pc:docMk/>
            <pc:sldMk cId="976962270" sldId="763"/>
            <ac:spMk id="5" creationId="{A3728050-D0DE-42EF-8D4D-62CC6E017B2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../slides/slide8.xml"/><Relationship Id="rId7" Type="http://schemas.openxmlformats.org/officeDocument/2006/relationships/image" Target="../media/image16.svg"/><Relationship Id="rId2" Type="http://schemas.openxmlformats.org/officeDocument/2006/relationships/slide" Target="../slides/slide7.xml"/><Relationship Id="rId1" Type="http://schemas.openxmlformats.org/officeDocument/2006/relationships/slide" Target="../slides/slide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-action.org.uk/what-we-do/children-families/breakfast/" TargetMode="External"/><Relationship Id="rId2" Type="http://schemas.openxmlformats.org/officeDocument/2006/relationships/hyperlink" Target="https://www.gov.uk/find-local-council" TargetMode="External"/><Relationship Id="rId1" Type="http://schemas.openxmlformats.org/officeDocument/2006/relationships/hyperlink" Target="https://www.gov.uk/apply-free-school-meals" TargetMode="External"/><Relationship Id="rId5" Type="http://schemas.openxmlformats.org/officeDocument/2006/relationships/hyperlink" Target="https://www.gov.uk/sure-start-maternity-grant" TargetMode="External"/><Relationship Id="rId4" Type="http://schemas.openxmlformats.org/officeDocument/2006/relationships/hyperlink" Target="https://www.healthystart.nhs.uk/how-to-apply/" TargetMode="Externa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svg"/><Relationship Id="rId1" Type="http://schemas.openxmlformats.org/officeDocument/2006/relationships/image" Target="../media/image50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../slides/slide13.xml"/><Relationship Id="rId7" Type="http://schemas.openxmlformats.org/officeDocument/2006/relationships/image" Target="../media/image24.svg"/><Relationship Id="rId2" Type="http://schemas.openxmlformats.org/officeDocument/2006/relationships/slide" Target="../slides/slide12.xml"/><Relationship Id="rId1" Type="http://schemas.openxmlformats.org/officeDocument/2006/relationships/slide" Target="../slides/slide1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5" Type="http://schemas.openxmlformats.org/officeDocument/2006/relationships/hyperlink" Target="https://www.nhsbsa.nhs.uk/nhs-learning-support-fund/exceptional-support-fund" TargetMode="External"/><Relationship Id="rId4" Type="http://schemas.openxmlformats.org/officeDocument/2006/relationships/image" Target="../media/image71.sv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hsbsa.nhs.uk/sites/default/files/2020-07/ESF%20application%20guidance%20booklet%20%28V3%29%2006%202020.pdf" TargetMode="External"/></Relationships>
</file>

<file path=ppt/diagrams/_rels/data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hyperlink" Target="https://bmacharities.org.uk/eligibility-assessment" TargetMode="External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hyperlink" Target="https://rcnfoundation.rcn.org.uk/Apply-For-Funding/Hardship-grants/financial-support-for-undergraduates" TargetMode="External"/><Relationship Id="rId2" Type="http://schemas.openxmlformats.org/officeDocument/2006/relationships/image" Target="../media/image74.png"/><Relationship Id="rId1" Type="http://schemas.openxmlformats.org/officeDocument/2006/relationships/hyperlink" Target="mailto:rcnfoundationbenevolent@rcn.org.uk" TargetMode="External"/></Relationships>
</file>

<file path=ppt/diagrams/_rels/data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_rels/data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hyperlink" Target="mailto:info@bmacharities.org.uk" TargetMode="External"/></Relationships>
</file>

<file path=ppt/diagrams/_rels/data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svg"/><Relationship Id="rId1" Type="http://schemas.openxmlformats.org/officeDocument/2006/relationships/image" Target="../media/image3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slide" Target="../slides/slide9.xml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slide" Target="../slides/slide13.xml"/><Relationship Id="rId1" Type="http://schemas.openxmlformats.org/officeDocument/2006/relationships/slide" Target="../slides/slide12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slide" Target="../slides/slide14.xml"/><Relationship Id="rId9" Type="http://schemas.openxmlformats.org/officeDocument/2006/relationships/image" Target="../media/image33.png"/></Relationships>
</file>

<file path=ppt/diagrams/_rels/data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hyperlink" Target="https://www.theasc.org.uk/apply-for-support/" TargetMode="External"/></Relationships>
</file>

<file path=ppt/diagrams/_rels/data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www.csischarityfund.org/" TargetMode="External"/><Relationship Id="rId1" Type="http://schemas.openxmlformats.org/officeDocument/2006/relationships/image" Target="../media/image76.png"/><Relationship Id="rId4" Type="http://schemas.openxmlformats.org/officeDocument/2006/relationships/hyperlink" Target="https://www.thecareworkerscharity.org.uk/crisis-grant/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s://octopus.energy/blog/struggling-to-pay/" TargetMode="External"/><Relationship Id="rId7" Type="http://schemas.openxmlformats.org/officeDocument/2006/relationships/hyperlink" Target="https://help.shellenergy.co.uk/hc/en-us/articles/360001044218-I-m-struggling-to-pay-my-bill-What-should-I-do-" TargetMode="External"/><Relationship Id="rId2" Type="http://schemas.openxmlformats.org/officeDocument/2006/relationships/image" Target="../media/image37.png"/><Relationship Id="rId1" Type="http://schemas.openxmlformats.org/officeDocument/2006/relationships/hyperlink" Target="https://support.sigmaconnected.com/scottish-power-hardship-fund" TargetMode="External"/><Relationship Id="rId6" Type="http://schemas.openxmlformats.org/officeDocument/2006/relationships/image" Target="../media/image39.png"/><Relationship Id="rId5" Type="http://schemas.openxmlformats.org/officeDocument/2006/relationships/hyperlink" Target="https://community.scottishpower.co.uk/t5/Extra-Help/Hardship-Fund/ta-p/53" TargetMode="External"/><Relationship Id="rId4" Type="http://schemas.openxmlformats.org/officeDocument/2006/relationships/image" Target="../media/image38.jpg"/><Relationship Id="rId9" Type="http://schemas.openxmlformats.org/officeDocument/2006/relationships/hyperlink" Target="https://www.eonnextenergyfund.com/" TargetMode="Externa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help.ovoenergy.com/#contact_us_container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s://britishgasenergytrust.org.uk/grants-available/" TargetMode="External"/><Relationship Id="rId1" Type="http://schemas.openxmlformats.org/officeDocument/2006/relationships/hyperlink" Target="https://forms.lets-talk.online/Login" TargetMode="External"/><Relationship Id="rId6" Type="http://schemas.openxmlformats.org/officeDocument/2006/relationships/hyperlink" Target="https://www.edfenergy.com/PSR" TargetMode="Externa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hyperlink" Target="https://www.ovoenergy.com/customer-support-package" TargetMode="External"/><Relationship Id="rId4" Type="http://schemas.openxmlformats.org/officeDocument/2006/relationships/hyperlink" Target="https://bget.org.uk/login.php" TargetMode="External"/><Relationship Id="rId9" Type="http://schemas.microsoft.com/office/2007/relationships/hdphoto" Target="../media/hdphoto2.wdp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forhouseholds.campaign.gov.uk/help-with-your-bills/" TargetMode="External"/><Relationship Id="rId1" Type="http://schemas.openxmlformats.org/officeDocument/2006/relationships/image" Target="../media/image45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forhouseholds.campaign.gov.uk/help-with-your-bills/" TargetMode="External"/><Relationship Id="rId1" Type="http://schemas.openxmlformats.org/officeDocument/2006/relationships/image" Target="../media/image45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child-benefit" TargetMode="External"/><Relationship Id="rId2" Type="http://schemas.openxmlformats.org/officeDocument/2006/relationships/hyperlink" Target="https://www.childcarechoices.gov.uk/" TargetMode="External"/><Relationship Id="rId1" Type="http://schemas.openxmlformats.org/officeDocument/2006/relationships/hyperlink" Target="https://www.gov.uk/tax-free-childcare#content" TargetMode="External"/><Relationship Id="rId4" Type="http://schemas.openxmlformats.org/officeDocument/2006/relationships/hyperlink" Target="https://www.gov.uk/guidance/universal-credit-childcare-cost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ily-action.org.uk/what-we-do/children-families/breakfast/" TargetMode="External"/><Relationship Id="rId2" Type="http://schemas.openxmlformats.org/officeDocument/2006/relationships/hyperlink" Target="https://www.gov.uk/find-local-council" TargetMode="External"/><Relationship Id="rId1" Type="http://schemas.openxmlformats.org/officeDocument/2006/relationships/hyperlink" Target="https://www.gov.uk/apply-free-school-meals" TargetMode="External"/><Relationship Id="rId5" Type="http://schemas.openxmlformats.org/officeDocument/2006/relationships/hyperlink" Target="https://www.gov.uk/sure-start-maternity-grant" TargetMode="External"/><Relationship Id="rId4" Type="http://schemas.openxmlformats.org/officeDocument/2006/relationships/hyperlink" Target="https://www.healthystart.nhs.uk/how-to-apply/" TargetMode="External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svg"/><Relationship Id="rId1" Type="http://schemas.openxmlformats.org/officeDocument/2006/relationships/image" Target="../media/image50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4" Type="http://schemas.openxmlformats.org/officeDocument/2006/relationships/image" Target="../media/image56.sv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svg"/><Relationship Id="rId1" Type="http://schemas.openxmlformats.org/officeDocument/2006/relationships/image" Target="../media/image21.pn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svg"/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4" Type="http://schemas.openxmlformats.org/officeDocument/2006/relationships/image" Target="../media/image71.sv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hsbsa.nhs.uk/sites/default/files/2020-07/ESF%20application%20guidance%20booklet%20%28V3%29%2006%202020.pdf" TargetMode="External"/></Relationships>
</file>

<file path=ppt/diagrams/_rels/drawing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hyperlink" Target="https://bmacharities.org.uk/eligibility-assessment" TargetMode="External"/></Relationships>
</file>

<file path=ppt/diagrams/_rels/drawing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hyperlink" Target="mailto:rcnfoundationbenevolent@rcn.org.uk" TargetMode="External"/></Relationships>
</file>

<file path=ppt/diagrams/_rels/drawing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_rels/drawing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hyperlink" Target="mailto:info@bmacharities.org.uk" TargetMode="External"/></Relationships>
</file>

<file path=ppt/diagrams/_rels/drawing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svg"/><Relationship Id="rId1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hyperlink" Target="https://www.theasc.org.uk/apply-for-support/" TargetMode="External"/></Relationships>
</file>

<file path=ppt/diagrams/_rels/drawing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image" Target="../media/image7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support.sigmaconnected.com/scottish-power-hardship-fund" TargetMode="External"/><Relationship Id="rId1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hyperlink" Target="https://bget.org.uk/login.php" TargetMode="External"/><Relationship Id="rId3" Type="http://schemas.openxmlformats.org/officeDocument/2006/relationships/hyperlink" Target="https://britishgasenergytrust.org.uk/grants-available/" TargetMode="External"/><Relationship Id="rId7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hyperlink" Target="https://forms.lets-talk.online/Login" TargetMode="External"/><Relationship Id="rId6" Type="http://schemas.openxmlformats.org/officeDocument/2006/relationships/image" Target="../media/image43.png"/><Relationship Id="rId5" Type="http://schemas.openxmlformats.org/officeDocument/2006/relationships/hyperlink" Target="https://help.ovoenergy.com/#contact_us_container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child-benefit" TargetMode="External"/><Relationship Id="rId2" Type="http://schemas.openxmlformats.org/officeDocument/2006/relationships/hyperlink" Target="https://www.childcarechoices.gov.uk/" TargetMode="External"/><Relationship Id="rId1" Type="http://schemas.openxmlformats.org/officeDocument/2006/relationships/hyperlink" Target="https://www.gov.uk/tax-free-childcare#content" TargetMode="External"/><Relationship Id="rId4" Type="http://schemas.openxmlformats.org/officeDocument/2006/relationships/hyperlink" Target="https://www.gov.uk/guidance/universal-credit-childcare-cost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90F21-D94A-495F-AEE9-E58D722489DE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F03342F7-9187-4E7F-957C-71DE3810FC8C}">
      <dgm:prSet phldrT="[Text]"/>
      <dgm:spPr/>
      <dgm:t>
        <a:bodyPr/>
        <a:lstStyle/>
        <a:p>
          <a:r>
            <a:rPr lang="en-GB" dirty="0"/>
            <a:t>Fuel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5D6AAC2-59B0-4B36-B4F0-C0AD4C56788B}" type="parTrans" cxnId="{82F14CFC-6D82-449A-98DD-F4073193696D}">
      <dgm:prSet/>
      <dgm:spPr/>
      <dgm:t>
        <a:bodyPr/>
        <a:lstStyle/>
        <a:p>
          <a:endParaRPr lang="en-GB"/>
        </a:p>
      </dgm:t>
    </dgm:pt>
    <dgm:pt modelId="{F4948E17-2703-4ED0-8D2C-A31C5161824B}" type="sibTrans" cxnId="{82F14CFC-6D82-449A-98DD-F4073193696D}">
      <dgm:prSet/>
      <dgm:spPr/>
      <dgm:t>
        <a:bodyPr/>
        <a:lstStyle/>
        <a:p>
          <a:endParaRPr lang="en-GB"/>
        </a:p>
      </dgm:t>
    </dgm:pt>
    <dgm:pt modelId="{36A0E204-6A17-4673-97E7-1B29C41586D5}">
      <dgm:prSet phldrT="[Text]"/>
      <dgm:spPr/>
      <dgm:t>
        <a:bodyPr/>
        <a:lstStyle/>
        <a:p>
          <a:r>
            <a:rPr lang="en-GB" dirty="0"/>
            <a:t>Childcare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AEF02129-65AC-4628-82D8-99BCE5A2A01F}" type="parTrans" cxnId="{DEBE2F00-DD77-457E-9532-515B2C54D3ED}">
      <dgm:prSet/>
      <dgm:spPr/>
      <dgm:t>
        <a:bodyPr/>
        <a:lstStyle/>
        <a:p>
          <a:endParaRPr lang="en-GB"/>
        </a:p>
      </dgm:t>
    </dgm:pt>
    <dgm:pt modelId="{4F80784E-505C-4F8C-B523-07F10C4B7030}" type="sibTrans" cxnId="{DEBE2F00-DD77-457E-9532-515B2C54D3ED}">
      <dgm:prSet/>
      <dgm:spPr/>
      <dgm:t>
        <a:bodyPr/>
        <a:lstStyle/>
        <a:p>
          <a:endParaRPr lang="en-GB"/>
        </a:p>
      </dgm:t>
    </dgm:pt>
    <dgm:pt modelId="{2C141E9F-561C-4B29-8E3F-B1A6869F7A73}">
      <dgm:prSet phldrT="[Text]"/>
      <dgm:spPr/>
      <dgm:t>
        <a:bodyPr/>
        <a:lstStyle/>
        <a:p>
          <a:r>
            <a:rPr lang="en-GB" dirty="0"/>
            <a:t>Discounts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2BA1738-A88A-4D38-8C74-6ECFB9377F6B}" type="parTrans" cxnId="{7BD717FF-2417-4D0E-BB0E-DE07F690C087}">
      <dgm:prSet/>
      <dgm:spPr/>
      <dgm:t>
        <a:bodyPr/>
        <a:lstStyle/>
        <a:p>
          <a:endParaRPr lang="en-GB"/>
        </a:p>
      </dgm:t>
    </dgm:pt>
    <dgm:pt modelId="{6D7F2300-2C5C-4615-81DE-F3C991810C78}" type="sibTrans" cxnId="{7BD717FF-2417-4D0E-BB0E-DE07F690C087}">
      <dgm:prSet/>
      <dgm:spPr/>
      <dgm:t>
        <a:bodyPr/>
        <a:lstStyle/>
        <a:p>
          <a:endParaRPr lang="en-GB"/>
        </a:p>
      </dgm:t>
    </dgm:pt>
    <dgm:pt modelId="{5F1C0114-38AC-41FF-A258-2164B5902EB6}" type="pres">
      <dgm:prSet presAssocID="{52C90F21-D94A-495F-AEE9-E58D722489DE}" presName="linearFlow" presStyleCnt="0">
        <dgm:presLayoutVars>
          <dgm:dir/>
          <dgm:resizeHandles val="exact"/>
        </dgm:presLayoutVars>
      </dgm:prSet>
      <dgm:spPr/>
    </dgm:pt>
    <dgm:pt modelId="{C37C4E68-4BB1-4212-93DA-87CCD8E19614}" type="pres">
      <dgm:prSet presAssocID="{F03342F7-9187-4E7F-957C-71DE3810FC8C}" presName="composite" presStyleCnt="0"/>
      <dgm:spPr/>
    </dgm:pt>
    <dgm:pt modelId="{C052C669-1C0C-403A-9B76-603918D10396}" type="pres">
      <dgm:prSet presAssocID="{F03342F7-9187-4E7F-957C-71DE3810FC8C}" presName="imgShp" presStyleLbl="fgImgPlac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 with solid fill"/>
        </a:ext>
      </dgm:extLst>
    </dgm:pt>
    <dgm:pt modelId="{49E1999A-3C9B-4113-8D72-A6349C4BEE39}" type="pres">
      <dgm:prSet presAssocID="{F03342F7-9187-4E7F-957C-71DE3810FC8C}" presName="txShp" presStyleLbl="node1" presStyleIdx="0" presStyleCnt="3">
        <dgm:presLayoutVars>
          <dgm:bulletEnabled val="1"/>
        </dgm:presLayoutVars>
      </dgm:prSet>
      <dgm:spPr/>
    </dgm:pt>
    <dgm:pt modelId="{249B5B2B-51C7-459C-8767-D5E842656D44}" type="pres">
      <dgm:prSet presAssocID="{F4948E17-2703-4ED0-8D2C-A31C5161824B}" presName="spacing" presStyleCnt="0"/>
      <dgm:spPr/>
    </dgm:pt>
    <dgm:pt modelId="{52B922F4-64EE-4DB1-B4D7-B361AE09AAE5}" type="pres">
      <dgm:prSet presAssocID="{36A0E204-6A17-4673-97E7-1B29C41586D5}" presName="composite" presStyleCnt="0"/>
      <dgm:spPr/>
    </dgm:pt>
    <dgm:pt modelId="{E1AB7268-D56F-48B8-954C-624DC022D13E}" type="pres">
      <dgm:prSet presAssocID="{36A0E204-6A17-4673-97E7-1B29C41586D5}" presName="imgShp" presStyleLbl="fgImgPlac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by crawling with solid fill"/>
        </a:ext>
      </dgm:extLst>
    </dgm:pt>
    <dgm:pt modelId="{99424AE7-C08E-4DEE-93BF-93A462F755A0}" type="pres">
      <dgm:prSet presAssocID="{36A0E204-6A17-4673-97E7-1B29C41586D5}" presName="txShp" presStyleLbl="node1" presStyleIdx="1" presStyleCnt="3">
        <dgm:presLayoutVars>
          <dgm:bulletEnabled val="1"/>
        </dgm:presLayoutVars>
      </dgm:prSet>
      <dgm:spPr/>
    </dgm:pt>
    <dgm:pt modelId="{F4851512-FABE-4804-B6F9-2B928E7E23D5}" type="pres">
      <dgm:prSet presAssocID="{4F80784E-505C-4F8C-B523-07F10C4B7030}" presName="spacing" presStyleCnt="0"/>
      <dgm:spPr/>
    </dgm:pt>
    <dgm:pt modelId="{A98BE59E-F2A4-4AF5-9E87-42C2E176967D}" type="pres">
      <dgm:prSet presAssocID="{2C141E9F-561C-4B29-8E3F-B1A6869F7A73}" presName="composite" presStyleCnt="0"/>
      <dgm:spPr/>
    </dgm:pt>
    <dgm:pt modelId="{14BAD1E4-B908-4898-9CD7-1B67AE550882}" type="pres">
      <dgm:prSet presAssocID="{2C141E9F-561C-4B29-8E3F-B1A6869F7A73}" presName="imgShp" presStyleLbl="fgImgPlac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with solid fill"/>
        </a:ext>
      </dgm:extLst>
    </dgm:pt>
    <dgm:pt modelId="{D9FEB213-D7C8-4503-A8D1-56C024D8B8C7}" type="pres">
      <dgm:prSet presAssocID="{2C141E9F-561C-4B29-8E3F-B1A6869F7A73}" presName="txShp" presStyleLbl="node1" presStyleIdx="2" presStyleCnt="3">
        <dgm:presLayoutVars>
          <dgm:bulletEnabled val="1"/>
        </dgm:presLayoutVars>
      </dgm:prSet>
      <dgm:spPr/>
    </dgm:pt>
  </dgm:ptLst>
  <dgm:cxnLst>
    <dgm:cxn modelId="{DEBE2F00-DD77-457E-9532-515B2C54D3ED}" srcId="{52C90F21-D94A-495F-AEE9-E58D722489DE}" destId="{36A0E204-6A17-4673-97E7-1B29C41586D5}" srcOrd="1" destOrd="0" parTransId="{AEF02129-65AC-4628-82D8-99BCE5A2A01F}" sibTransId="{4F80784E-505C-4F8C-B523-07F10C4B7030}"/>
    <dgm:cxn modelId="{7EE7626F-4A8E-4C9C-89A1-47BB6CB00925}" type="presOf" srcId="{F03342F7-9187-4E7F-957C-71DE3810FC8C}" destId="{49E1999A-3C9B-4113-8D72-A6349C4BEE39}" srcOrd="0" destOrd="0" presId="urn:microsoft.com/office/officeart/2005/8/layout/vList3"/>
    <dgm:cxn modelId="{23FADB59-9DD0-4009-B491-D82684776B8F}" type="presOf" srcId="{2C141E9F-561C-4B29-8E3F-B1A6869F7A73}" destId="{D9FEB213-D7C8-4503-A8D1-56C024D8B8C7}" srcOrd="0" destOrd="0" presId="urn:microsoft.com/office/officeart/2005/8/layout/vList3"/>
    <dgm:cxn modelId="{21D34A80-3276-4175-907C-7AC907FEABA8}" type="presOf" srcId="{52C90F21-D94A-495F-AEE9-E58D722489DE}" destId="{5F1C0114-38AC-41FF-A258-2164B5902EB6}" srcOrd="0" destOrd="0" presId="urn:microsoft.com/office/officeart/2005/8/layout/vList3"/>
    <dgm:cxn modelId="{C9A01C8A-C5AE-4B5D-ADA4-122B6DD105EC}" type="presOf" srcId="{36A0E204-6A17-4673-97E7-1B29C41586D5}" destId="{99424AE7-C08E-4DEE-93BF-93A462F755A0}" srcOrd="0" destOrd="0" presId="urn:microsoft.com/office/officeart/2005/8/layout/vList3"/>
    <dgm:cxn modelId="{82F14CFC-6D82-449A-98DD-F4073193696D}" srcId="{52C90F21-D94A-495F-AEE9-E58D722489DE}" destId="{F03342F7-9187-4E7F-957C-71DE3810FC8C}" srcOrd="0" destOrd="0" parTransId="{45D6AAC2-59B0-4B36-B4F0-C0AD4C56788B}" sibTransId="{F4948E17-2703-4ED0-8D2C-A31C5161824B}"/>
    <dgm:cxn modelId="{7BD717FF-2417-4D0E-BB0E-DE07F690C087}" srcId="{52C90F21-D94A-495F-AEE9-E58D722489DE}" destId="{2C141E9F-561C-4B29-8E3F-B1A6869F7A73}" srcOrd="2" destOrd="0" parTransId="{F2BA1738-A88A-4D38-8C74-6ECFB9377F6B}" sibTransId="{6D7F2300-2C5C-4615-81DE-F3C991810C78}"/>
    <dgm:cxn modelId="{5E86EE20-7939-404F-90BC-721E8B31B43F}" type="presParOf" srcId="{5F1C0114-38AC-41FF-A258-2164B5902EB6}" destId="{C37C4E68-4BB1-4212-93DA-87CCD8E19614}" srcOrd="0" destOrd="0" presId="urn:microsoft.com/office/officeart/2005/8/layout/vList3"/>
    <dgm:cxn modelId="{A80CD07A-AA46-4AC8-81C4-62A56D73E751}" type="presParOf" srcId="{C37C4E68-4BB1-4212-93DA-87CCD8E19614}" destId="{C052C669-1C0C-403A-9B76-603918D10396}" srcOrd="0" destOrd="0" presId="urn:microsoft.com/office/officeart/2005/8/layout/vList3"/>
    <dgm:cxn modelId="{15D541DF-B2DD-438E-B9DF-A44B35592DB2}" type="presParOf" srcId="{C37C4E68-4BB1-4212-93DA-87CCD8E19614}" destId="{49E1999A-3C9B-4113-8D72-A6349C4BEE39}" srcOrd="1" destOrd="0" presId="urn:microsoft.com/office/officeart/2005/8/layout/vList3"/>
    <dgm:cxn modelId="{5037B787-EFBE-4C1B-BA96-CDAF8F7760A8}" type="presParOf" srcId="{5F1C0114-38AC-41FF-A258-2164B5902EB6}" destId="{249B5B2B-51C7-459C-8767-D5E842656D44}" srcOrd="1" destOrd="0" presId="urn:microsoft.com/office/officeart/2005/8/layout/vList3"/>
    <dgm:cxn modelId="{9F328A29-AFED-45A4-8E9E-D18B21829735}" type="presParOf" srcId="{5F1C0114-38AC-41FF-A258-2164B5902EB6}" destId="{52B922F4-64EE-4DB1-B4D7-B361AE09AAE5}" srcOrd="2" destOrd="0" presId="urn:microsoft.com/office/officeart/2005/8/layout/vList3"/>
    <dgm:cxn modelId="{4D15E75E-8C05-46A1-8530-CF97B2DB54F3}" type="presParOf" srcId="{52B922F4-64EE-4DB1-B4D7-B361AE09AAE5}" destId="{E1AB7268-D56F-48B8-954C-624DC022D13E}" srcOrd="0" destOrd="0" presId="urn:microsoft.com/office/officeart/2005/8/layout/vList3"/>
    <dgm:cxn modelId="{F2CDAACD-E88E-405C-A645-DCEEF98DD897}" type="presParOf" srcId="{52B922F4-64EE-4DB1-B4D7-B361AE09AAE5}" destId="{99424AE7-C08E-4DEE-93BF-93A462F755A0}" srcOrd="1" destOrd="0" presId="urn:microsoft.com/office/officeart/2005/8/layout/vList3"/>
    <dgm:cxn modelId="{1EFDE2C1-E7D2-441E-8446-B005E88C7C6F}" type="presParOf" srcId="{5F1C0114-38AC-41FF-A258-2164B5902EB6}" destId="{F4851512-FABE-4804-B6F9-2B928E7E23D5}" srcOrd="3" destOrd="0" presId="urn:microsoft.com/office/officeart/2005/8/layout/vList3"/>
    <dgm:cxn modelId="{EF4555A8-E533-44B2-ADC8-66F4E9F3929E}" type="presParOf" srcId="{5F1C0114-38AC-41FF-A258-2164B5902EB6}" destId="{A98BE59E-F2A4-4AF5-9E87-42C2E176967D}" srcOrd="4" destOrd="0" presId="urn:microsoft.com/office/officeart/2005/8/layout/vList3"/>
    <dgm:cxn modelId="{8C4B7C5F-D685-4551-8B0A-0A9EF4BAAF5F}" type="presParOf" srcId="{A98BE59E-F2A4-4AF5-9E87-42C2E176967D}" destId="{14BAD1E4-B908-4898-9CD7-1B67AE550882}" srcOrd="0" destOrd="0" presId="urn:microsoft.com/office/officeart/2005/8/layout/vList3"/>
    <dgm:cxn modelId="{8F707AB0-8FC1-403F-8132-72C3A6A091BB}" type="presParOf" srcId="{A98BE59E-F2A4-4AF5-9E87-42C2E176967D}" destId="{D9FEB213-D7C8-4503-A8D1-56C024D8B8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4FBBCF-3723-4771-80C4-0E0959CFBB0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3D0AEE33-6756-48B5-9101-793F28423BF0}">
      <dgm:prSet phldrT="[Text]"/>
      <dgm:spPr/>
      <dgm:t>
        <a:bodyPr/>
        <a:lstStyle/>
        <a:p>
          <a:r>
            <a:rPr lang="en-GB" b="1" i="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Free school meals</a:t>
          </a:r>
          <a:endParaRPr lang="en-GB" b="1" i="0" dirty="0">
            <a:solidFill>
              <a:schemeClr val="tx1">
                <a:lumMod val="50000"/>
              </a:schemeClr>
            </a:solidFill>
          </a:endParaRPr>
        </a:p>
      </dgm:t>
    </dgm:pt>
    <dgm:pt modelId="{00C6FCDB-EDD1-46A4-8C9B-2C9DC6CF2618}" type="parTrans" cxnId="{0DC92184-363A-421E-8575-EC25D8F169A8}">
      <dgm:prSet/>
      <dgm:spPr/>
      <dgm:t>
        <a:bodyPr/>
        <a:lstStyle/>
        <a:p>
          <a:endParaRPr lang="en-GB"/>
        </a:p>
      </dgm:t>
    </dgm:pt>
    <dgm:pt modelId="{C6B33ED9-25B4-4254-AEE7-20ABEF8CE919}" type="sibTrans" cxnId="{0DC92184-363A-421E-8575-EC25D8F169A8}">
      <dgm:prSet/>
      <dgm:spPr/>
      <dgm:t>
        <a:bodyPr/>
        <a:lstStyle/>
        <a:p>
          <a:endParaRPr lang="en-GB"/>
        </a:p>
      </dgm:t>
    </dgm:pt>
    <dgm:pt modelId="{9A2848C1-6136-45F2-99A0-E2DBCBA40B32}">
      <dgm:prSet phldrT="[Text]"/>
      <dgm:spPr/>
      <dgm:t>
        <a:bodyPr/>
        <a:lstStyle/>
        <a:p>
          <a:r>
            <a:rPr lang="en-GB" b="0" i="0" dirty="0">
              <a:solidFill>
                <a:schemeClr val="tx1">
                  <a:lumMod val="50000"/>
                </a:schemeClr>
              </a:solidFill>
            </a:rPr>
            <a:t>Free school meals are available to pupils in England if parents get certain benefits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441BDDC8-1F7C-4D89-BA0B-D99326982BF7}" type="parTrans" cxnId="{775C8ABB-C714-40A8-9E47-4FDE482E16ED}">
      <dgm:prSet/>
      <dgm:spPr/>
      <dgm:t>
        <a:bodyPr/>
        <a:lstStyle/>
        <a:p>
          <a:endParaRPr lang="en-GB"/>
        </a:p>
      </dgm:t>
    </dgm:pt>
    <dgm:pt modelId="{8DAEFCA3-0DC6-4E1A-AEC9-C2E2FFFC3212}" type="sibTrans" cxnId="{775C8ABB-C714-40A8-9E47-4FDE482E16ED}">
      <dgm:prSet/>
      <dgm:spPr/>
      <dgm:t>
        <a:bodyPr/>
        <a:lstStyle/>
        <a:p>
          <a:endParaRPr lang="en-GB"/>
        </a:p>
      </dgm:t>
    </dgm:pt>
    <dgm:pt modelId="{229E9A0E-56BC-47AC-B9A0-1C7B8C33C5E8}">
      <dgm:prSet phldrT="[Text]"/>
      <dgm:spPr/>
      <dgm:t>
        <a:bodyPr/>
        <a:lstStyle/>
        <a:p>
          <a:r>
            <a:rPr lang="en-GB" b="1" i="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Holiday activities and food programme</a:t>
          </a:r>
          <a:endParaRPr lang="en-GB" b="1" i="0" dirty="0">
            <a:solidFill>
              <a:schemeClr val="tx1">
                <a:lumMod val="50000"/>
              </a:schemeClr>
            </a:solidFill>
          </a:endParaRPr>
        </a:p>
      </dgm:t>
    </dgm:pt>
    <dgm:pt modelId="{519C687F-AC6F-43B5-8DBF-C94F6F6ADADE}" type="parTrans" cxnId="{D7A30250-E558-4A87-AF32-F01DFFC64680}">
      <dgm:prSet/>
      <dgm:spPr/>
      <dgm:t>
        <a:bodyPr/>
        <a:lstStyle/>
        <a:p>
          <a:endParaRPr lang="en-GB"/>
        </a:p>
      </dgm:t>
    </dgm:pt>
    <dgm:pt modelId="{85FE062F-68D2-4CCD-9ED3-330C5AFEA500}" type="sibTrans" cxnId="{D7A30250-E558-4A87-AF32-F01DFFC64680}">
      <dgm:prSet/>
      <dgm:spPr/>
      <dgm:t>
        <a:bodyPr/>
        <a:lstStyle/>
        <a:p>
          <a:endParaRPr lang="en-GB"/>
        </a:p>
      </dgm:t>
    </dgm:pt>
    <dgm:pt modelId="{502888DA-C20E-4F82-97AF-CE0CECF34F93}">
      <dgm:prSet phldrT="[Text]"/>
      <dgm:spPr/>
      <dgm:t>
        <a:bodyPr/>
        <a:lstStyle/>
        <a:p>
          <a:r>
            <a:rPr lang="en-GB" b="0" i="0" dirty="0">
              <a:solidFill>
                <a:schemeClr val="tx1">
                  <a:lumMod val="50000"/>
                </a:schemeClr>
              </a:solidFill>
            </a:rPr>
            <a:t>You can get access to free activities and food for your children in the holidays if they receive free school meals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DAF22C76-8BD9-4155-8D4A-0B4F7F84A02D}" type="parTrans" cxnId="{BD42BE6A-26E2-4BF0-AD18-EAD1E39EA61B}">
      <dgm:prSet/>
      <dgm:spPr/>
      <dgm:t>
        <a:bodyPr/>
        <a:lstStyle/>
        <a:p>
          <a:endParaRPr lang="en-GB"/>
        </a:p>
      </dgm:t>
    </dgm:pt>
    <dgm:pt modelId="{D7A43F06-5130-430D-9095-417C5992E493}" type="sibTrans" cxnId="{BD42BE6A-26E2-4BF0-AD18-EAD1E39EA61B}">
      <dgm:prSet/>
      <dgm:spPr/>
      <dgm:t>
        <a:bodyPr/>
        <a:lstStyle/>
        <a:p>
          <a:endParaRPr lang="en-GB"/>
        </a:p>
      </dgm:t>
    </dgm:pt>
    <dgm:pt modelId="{C1029D2D-F511-4C16-B5EA-8BC8B3BF7A33}">
      <dgm:prSet phldrT="[Text]"/>
      <dgm:spPr/>
      <dgm:t>
        <a:bodyPr/>
        <a:lstStyle/>
        <a:p>
          <a:r>
            <a:rPr lang="en-GB" b="0" i="0" dirty="0">
              <a:solidFill>
                <a:schemeClr val="tx1">
                  <a:lumMod val="50000"/>
                </a:schemeClr>
              </a:solidFill>
            </a:rPr>
            <a:t>You could claim a one-off payment of £500 to help towards the costs of having a child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254C4ED6-78A9-4013-BEEA-B50D8D20A3F4}" type="parTrans" cxnId="{A5EB5B5A-4E5E-4797-B57B-C547455DAB10}">
      <dgm:prSet/>
      <dgm:spPr/>
      <dgm:t>
        <a:bodyPr/>
        <a:lstStyle/>
        <a:p>
          <a:endParaRPr lang="en-GB"/>
        </a:p>
      </dgm:t>
    </dgm:pt>
    <dgm:pt modelId="{545E8690-694E-4A31-A34F-28D56468DA91}" type="sibTrans" cxnId="{A5EB5B5A-4E5E-4797-B57B-C547455DAB10}">
      <dgm:prSet/>
      <dgm:spPr/>
      <dgm:t>
        <a:bodyPr/>
        <a:lstStyle/>
        <a:p>
          <a:endParaRPr lang="en-GB"/>
        </a:p>
      </dgm:t>
    </dgm:pt>
    <dgm:pt modelId="{2245FBB6-7741-41DF-B486-4CB59278C204}">
      <dgm:prSet phldrT="[Text]"/>
      <dgm:spPr/>
      <dgm:t>
        <a:bodyPr/>
        <a:lstStyle/>
        <a:p>
          <a:r>
            <a:rPr lang="en-GB" b="1" i="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National Breakfast Clubs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D56B6E9B-4543-4984-A67F-C48AB8204B7A}" type="parTrans" cxnId="{A5AB1507-6A7C-4E5A-B4F6-4C8F097C04BC}">
      <dgm:prSet/>
      <dgm:spPr/>
      <dgm:t>
        <a:bodyPr/>
        <a:lstStyle/>
        <a:p>
          <a:endParaRPr lang="en-GB"/>
        </a:p>
      </dgm:t>
    </dgm:pt>
    <dgm:pt modelId="{0288C60E-B2BF-465F-8342-0E4802FFF2FC}" type="sibTrans" cxnId="{A5AB1507-6A7C-4E5A-B4F6-4C8F097C04BC}">
      <dgm:prSet/>
      <dgm:spPr/>
      <dgm:t>
        <a:bodyPr/>
        <a:lstStyle/>
        <a:p>
          <a:endParaRPr lang="en-GB"/>
        </a:p>
      </dgm:t>
    </dgm:pt>
    <dgm:pt modelId="{9478A565-057F-4484-857A-A28432F4079B}">
      <dgm:prSet phldrT="[Text]"/>
      <dgm:spPr/>
      <dgm:t>
        <a:bodyPr/>
        <a:lstStyle/>
        <a:p>
          <a:r>
            <a:rPr lang="en-GB" b="0" i="0" dirty="0">
              <a:solidFill>
                <a:schemeClr val="tx1">
                  <a:lumMod val="50000"/>
                </a:schemeClr>
              </a:solidFill>
            </a:rPr>
            <a:t>All participating schools will receive a 100% subsidy for breakfast club provision until the end of July 2024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3724AFE1-D3BE-45B4-9289-BB8FA2C35152}" type="parTrans" cxnId="{7E13476C-3FE3-4B50-A36D-FD2B383835BE}">
      <dgm:prSet/>
      <dgm:spPr/>
      <dgm:t>
        <a:bodyPr/>
        <a:lstStyle/>
        <a:p>
          <a:endParaRPr lang="en-GB"/>
        </a:p>
      </dgm:t>
    </dgm:pt>
    <dgm:pt modelId="{C078707D-2F9F-4F7C-ABD3-F80C61AE7ABE}" type="sibTrans" cxnId="{7E13476C-3FE3-4B50-A36D-FD2B383835BE}">
      <dgm:prSet/>
      <dgm:spPr/>
      <dgm:t>
        <a:bodyPr/>
        <a:lstStyle/>
        <a:p>
          <a:endParaRPr lang="en-GB"/>
        </a:p>
      </dgm:t>
    </dgm:pt>
    <dgm:pt modelId="{E5F87878-C6D8-467B-B4D4-039E2E263F43}">
      <dgm:prSet phldrT="[Text]"/>
      <dgm:spPr/>
      <dgm:t>
        <a:bodyPr/>
        <a:lstStyle/>
        <a:p>
          <a:r>
            <a:rPr lang="en-GB" b="1" i="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Healthy Start vouchers</a:t>
          </a:r>
          <a:endParaRPr lang="en-GB" b="1" i="0" dirty="0">
            <a:solidFill>
              <a:schemeClr val="tx1">
                <a:lumMod val="50000"/>
              </a:schemeClr>
            </a:solidFill>
          </a:endParaRPr>
        </a:p>
      </dgm:t>
    </dgm:pt>
    <dgm:pt modelId="{5ED930FB-B25F-45EF-9941-309D212E2297}" type="parTrans" cxnId="{61833B26-1B1B-4EDC-A6DE-FC2D4BEB929F}">
      <dgm:prSet/>
      <dgm:spPr/>
      <dgm:t>
        <a:bodyPr/>
        <a:lstStyle/>
        <a:p>
          <a:endParaRPr lang="en-GB"/>
        </a:p>
      </dgm:t>
    </dgm:pt>
    <dgm:pt modelId="{B73D715B-2C1C-42B1-8275-39C768A7E8B5}" type="sibTrans" cxnId="{61833B26-1B1B-4EDC-A6DE-FC2D4BEB929F}">
      <dgm:prSet/>
      <dgm:spPr/>
      <dgm:t>
        <a:bodyPr/>
        <a:lstStyle/>
        <a:p>
          <a:endParaRPr lang="en-GB"/>
        </a:p>
      </dgm:t>
    </dgm:pt>
    <dgm:pt modelId="{15650E77-0F7D-4911-B607-8ACD08029AAC}">
      <dgm:prSet phldrT="[Text]"/>
      <dgm:spPr/>
      <dgm:t>
        <a:bodyPr/>
        <a:lstStyle/>
        <a:p>
          <a:r>
            <a:rPr lang="en-GB" b="0" i="0" dirty="0">
              <a:solidFill>
                <a:schemeClr val="tx1">
                  <a:lumMod val="50000"/>
                </a:schemeClr>
              </a:solidFill>
            </a:rPr>
            <a:t>If you’re more than 10 weeks pregnant or have a child under 4, you may be able to get help to buy healthy food and milk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0AE4FF4A-AE78-4C93-932C-A7522A32F0C2}" type="parTrans" cxnId="{B7EE526C-9F73-4BE1-B4C5-A4B5A6FA0D42}">
      <dgm:prSet/>
      <dgm:spPr/>
      <dgm:t>
        <a:bodyPr/>
        <a:lstStyle/>
        <a:p>
          <a:endParaRPr lang="en-GB"/>
        </a:p>
      </dgm:t>
    </dgm:pt>
    <dgm:pt modelId="{D730A617-D39F-4E2C-B700-2A67BD0AACB0}" type="sibTrans" cxnId="{B7EE526C-9F73-4BE1-B4C5-A4B5A6FA0D42}">
      <dgm:prSet/>
      <dgm:spPr/>
      <dgm:t>
        <a:bodyPr/>
        <a:lstStyle/>
        <a:p>
          <a:endParaRPr lang="en-GB"/>
        </a:p>
      </dgm:t>
    </dgm:pt>
    <dgm:pt modelId="{358FB6BA-5109-4F59-9B11-333BE4A8DDF1}">
      <dgm:prSet phldrT="[Text]"/>
      <dgm:spPr/>
      <dgm:t>
        <a:bodyPr/>
        <a:lstStyle/>
        <a:p>
          <a:r>
            <a:rPr lang="en-GB" b="1" i="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Help with maternity costs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11781210-CE47-4BBD-BBD0-AB646EE0787C}" type="parTrans" cxnId="{C09F4440-1238-4B2E-A9BE-0E0339EC5DAD}">
      <dgm:prSet/>
      <dgm:spPr/>
      <dgm:t>
        <a:bodyPr/>
        <a:lstStyle/>
        <a:p>
          <a:endParaRPr lang="en-GB"/>
        </a:p>
      </dgm:t>
    </dgm:pt>
    <dgm:pt modelId="{85516566-D380-4A20-8B86-BBEA26DFFFE1}" type="sibTrans" cxnId="{C09F4440-1238-4B2E-A9BE-0E0339EC5DAD}">
      <dgm:prSet/>
      <dgm:spPr/>
      <dgm:t>
        <a:bodyPr/>
        <a:lstStyle/>
        <a:p>
          <a:endParaRPr lang="en-GB"/>
        </a:p>
      </dgm:t>
    </dgm:pt>
    <dgm:pt modelId="{03E3DC83-B570-4A12-9A0E-D2D1D3337AD3}">
      <dgm:prSet phldrT="[Text]"/>
      <dgm:spPr/>
      <dgm:t>
        <a:bodyPr/>
        <a:lstStyle/>
        <a:p>
          <a:r>
            <a:rPr lang="en-GB" dirty="0">
              <a:solidFill>
                <a:schemeClr val="tx1">
                  <a:lumMod val="50000"/>
                </a:schemeClr>
              </a:solidFill>
            </a:rPr>
            <a:t>Apply via your Local Authority</a:t>
          </a:r>
        </a:p>
      </dgm:t>
    </dgm:pt>
    <dgm:pt modelId="{A219C2F4-BD68-4220-9215-452A212F7DF4}" type="parTrans" cxnId="{E6D5539C-1919-422E-8F21-0A10CF3A9592}">
      <dgm:prSet/>
      <dgm:spPr/>
      <dgm:t>
        <a:bodyPr/>
        <a:lstStyle/>
        <a:p>
          <a:endParaRPr lang="en-GB"/>
        </a:p>
      </dgm:t>
    </dgm:pt>
    <dgm:pt modelId="{79DCBC73-303C-4F3F-A76B-45B0B8249C9A}" type="sibTrans" cxnId="{E6D5539C-1919-422E-8F21-0A10CF3A9592}">
      <dgm:prSet/>
      <dgm:spPr/>
      <dgm:t>
        <a:bodyPr/>
        <a:lstStyle/>
        <a:p>
          <a:endParaRPr lang="en-GB"/>
        </a:p>
      </dgm:t>
    </dgm:pt>
    <dgm:pt modelId="{C6918C8D-F7F4-40BF-866C-95802FB74593}" type="pres">
      <dgm:prSet presAssocID="{214FBBCF-3723-4771-80C4-0E0959CFBB0A}" presName="linear" presStyleCnt="0">
        <dgm:presLayoutVars>
          <dgm:animLvl val="lvl"/>
          <dgm:resizeHandles val="exact"/>
        </dgm:presLayoutVars>
      </dgm:prSet>
      <dgm:spPr/>
    </dgm:pt>
    <dgm:pt modelId="{D4C8A9B5-BCFC-4982-8852-65C00C0D89BF}" type="pres">
      <dgm:prSet presAssocID="{3D0AEE33-6756-48B5-9101-793F28423B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F7ACA8-FD4D-412F-B5A7-DC934E51DD2D}" type="pres">
      <dgm:prSet presAssocID="{3D0AEE33-6756-48B5-9101-793F28423BF0}" presName="childText" presStyleLbl="revTx" presStyleIdx="0" presStyleCnt="5">
        <dgm:presLayoutVars>
          <dgm:bulletEnabled val="1"/>
        </dgm:presLayoutVars>
      </dgm:prSet>
      <dgm:spPr/>
    </dgm:pt>
    <dgm:pt modelId="{7C94F71C-8618-495F-A0F5-F478F8EC417B}" type="pres">
      <dgm:prSet presAssocID="{229E9A0E-56BC-47AC-B9A0-1C7B8C33C5E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C41E2D2-B85A-4A0F-864B-A406E00FD25B}" type="pres">
      <dgm:prSet presAssocID="{229E9A0E-56BC-47AC-B9A0-1C7B8C33C5E8}" presName="childText" presStyleLbl="revTx" presStyleIdx="1" presStyleCnt="5">
        <dgm:presLayoutVars>
          <dgm:bulletEnabled val="1"/>
        </dgm:presLayoutVars>
      </dgm:prSet>
      <dgm:spPr/>
    </dgm:pt>
    <dgm:pt modelId="{8513CCCC-3D40-4B37-B0F3-CB66544088E2}" type="pres">
      <dgm:prSet presAssocID="{2245FBB6-7741-41DF-B486-4CB59278C20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A0F10D1-0AA6-43A8-B1EC-F998D58F9AE4}" type="pres">
      <dgm:prSet presAssocID="{2245FBB6-7741-41DF-B486-4CB59278C204}" presName="childText" presStyleLbl="revTx" presStyleIdx="2" presStyleCnt="5">
        <dgm:presLayoutVars>
          <dgm:bulletEnabled val="1"/>
        </dgm:presLayoutVars>
      </dgm:prSet>
      <dgm:spPr/>
    </dgm:pt>
    <dgm:pt modelId="{658BA3F0-D35E-47FC-B4F4-B9824B395EAA}" type="pres">
      <dgm:prSet presAssocID="{E5F87878-C6D8-467B-B4D4-039E2E263F4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7B7E779-8D6B-4627-ACA5-1F496E8EC219}" type="pres">
      <dgm:prSet presAssocID="{E5F87878-C6D8-467B-B4D4-039E2E263F43}" presName="childText" presStyleLbl="revTx" presStyleIdx="3" presStyleCnt="5">
        <dgm:presLayoutVars>
          <dgm:bulletEnabled val="1"/>
        </dgm:presLayoutVars>
      </dgm:prSet>
      <dgm:spPr/>
    </dgm:pt>
    <dgm:pt modelId="{9CBB96C4-FD53-435B-9BF5-60E41E5F208E}" type="pres">
      <dgm:prSet presAssocID="{358FB6BA-5109-4F59-9B11-333BE4A8DDF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2AAD6C3-D119-4CD0-9857-83B0E7B0360C}" type="pres">
      <dgm:prSet presAssocID="{358FB6BA-5109-4F59-9B11-333BE4A8DDF1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A5AB1507-6A7C-4E5A-B4F6-4C8F097C04BC}" srcId="{214FBBCF-3723-4771-80C4-0E0959CFBB0A}" destId="{2245FBB6-7741-41DF-B486-4CB59278C204}" srcOrd="2" destOrd="0" parTransId="{D56B6E9B-4543-4984-A67F-C48AB8204B7A}" sibTransId="{0288C60E-B2BF-465F-8342-0E4802FFF2FC}"/>
    <dgm:cxn modelId="{2797D60A-10B9-47A7-890D-0529927A0F71}" type="presOf" srcId="{9A2848C1-6136-45F2-99A0-E2DBCBA40B32}" destId="{CEF7ACA8-FD4D-412F-B5A7-DC934E51DD2D}" srcOrd="0" destOrd="0" presId="urn:microsoft.com/office/officeart/2005/8/layout/vList2"/>
    <dgm:cxn modelId="{80CA8D11-10E0-465B-8F81-8B509F01E735}" type="presOf" srcId="{2245FBB6-7741-41DF-B486-4CB59278C204}" destId="{8513CCCC-3D40-4B37-B0F3-CB66544088E2}" srcOrd="0" destOrd="0" presId="urn:microsoft.com/office/officeart/2005/8/layout/vList2"/>
    <dgm:cxn modelId="{17920118-73B5-44D9-BED0-E813213666BF}" type="presOf" srcId="{E5F87878-C6D8-467B-B4D4-039E2E263F43}" destId="{658BA3F0-D35E-47FC-B4F4-B9824B395EAA}" srcOrd="0" destOrd="0" presId="urn:microsoft.com/office/officeart/2005/8/layout/vList2"/>
    <dgm:cxn modelId="{61833B26-1B1B-4EDC-A6DE-FC2D4BEB929F}" srcId="{214FBBCF-3723-4771-80C4-0E0959CFBB0A}" destId="{E5F87878-C6D8-467B-B4D4-039E2E263F43}" srcOrd="3" destOrd="0" parTransId="{5ED930FB-B25F-45EF-9941-309D212E2297}" sibTransId="{B73D715B-2C1C-42B1-8275-39C768A7E8B5}"/>
    <dgm:cxn modelId="{C09F4440-1238-4B2E-A9BE-0E0339EC5DAD}" srcId="{214FBBCF-3723-4771-80C4-0E0959CFBB0A}" destId="{358FB6BA-5109-4F59-9B11-333BE4A8DDF1}" srcOrd="4" destOrd="0" parTransId="{11781210-CE47-4BBD-BBD0-AB646EE0787C}" sibTransId="{85516566-D380-4A20-8B86-BBEA26DFFFE1}"/>
    <dgm:cxn modelId="{8289285E-D38C-4F51-B7D2-3A7BF8F9BFC2}" type="presOf" srcId="{214FBBCF-3723-4771-80C4-0E0959CFBB0A}" destId="{C6918C8D-F7F4-40BF-866C-95802FB74593}" srcOrd="0" destOrd="0" presId="urn:microsoft.com/office/officeart/2005/8/layout/vList2"/>
    <dgm:cxn modelId="{BD42BE6A-26E2-4BF0-AD18-EAD1E39EA61B}" srcId="{229E9A0E-56BC-47AC-B9A0-1C7B8C33C5E8}" destId="{502888DA-C20E-4F82-97AF-CE0CECF34F93}" srcOrd="0" destOrd="0" parTransId="{DAF22C76-8BD9-4155-8D4A-0B4F7F84A02D}" sibTransId="{D7A43F06-5130-430D-9095-417C5992E493}"/>
    <dgm:cxn modelId="{7E13476C-3FE3-4B50-A36D-FD2B383835BE}" srcId="{2245FBB6-7741-41DF-B486-4CB59278C204}" destId="{9478A565-057F-4484-857A-A28432F4079B}" srcOrd="0" destOrd="0" parTransId="{3724AFE1-D3BE-45B4-9289-BB8FA2C35152}" sibTransId="{C078707D-2F9F-4F7C-ABD3-F80C61AE7ABE}"/>
    <dgm:cxn modelId="{B7EE526C-9F73-4BE1-B4C5-A4B5A6FA0D42}" srcId="{E5F87878-C6D8-467B-B4D4-039E2E263F43}" destId="{15650E77-0F7D-4911-B607-8ACD08029AAC}" srcOrd="0" destOrd="0" parTransId="{0AE4FF4A-AE78-4C93-932C-A7522A32F0C2}" sibTransId="{D730A617-D39F-4E2C-B700-2A67BD0AACB0}"/>
    <dgm:cxn modelId="{435DD64E-23EA-4B8B-AF64-EBA526501DB1}" type="presOf" srcId="{C1029D2D-F511-4C16-B5EA-8BC8B3BF7A33}" destId="{E2AAD6C3-D119-4CD0-9857-83B0E7B0360C}" srcOrd="0" destOrd="0" presId="urn:microsoft.com/office/officeart/2005/8/layout/vList2"/>
    <dgm:cxn modelId="{D7A30250-E558-4A87-AF32-F01DFFC64680}" srcId="{214FBBCF-3723-4771-80C4-0E0959CFBB0A}" destId="{229E9A0E-56BC-47AC-B9A0-1C7B8C33C5E8}" srcOrd="1" destOrd="0" parTransId="{519C687F-AC6F-43B5-8DBF-C94F6F6ADADE}" sibTransId="{85FE062F-68D2-4CCD-9ED3-330C5AFEA500}"/>
    <dgm:cxn modelId="{C84A5E54-664C-4725-B144-199D5282ED0F}" type="presOf" srcId="{502888DA-C20E-4F82-97AF-CE0CECF34F93}" destId="{9C41E2D2-B85A-4A0F-864B-A406E00FD25B}" srcOrd="0" destOrd="0" presId="urn:microsoft.com/office/officeart/2005/8/layout/vList2"/>
    <dgm:cxn modelId="{B290D656-F578-4D50-B8BC-A96F8309A64D}" type="presOf" srcId="{358FB6BA-5109-4F59-9B11-333BE4A8DDF1}" destId="{9CBB96C4-FD53-435B-9BF5-60E41E5F208E}" srcOrd="0" destOrd="0" presId="urn:microsoft.com/office/officeart/2005/8/layout/vList2"/>
    <dgm:cxn modelId="{A5EB5B5A-4E5E-4797-B57B-C547455DAB10}" srcId="{358FB6BA-5109-4F59-9B11-333BE4A8DDF1}" destId="{C1029D2D-F511-4C16-B5EA-8BC8B3BF7A33}" srcOrd="0" destOrd="0" parTransId="{254C4ED6-78A9-4013-BEEA-B50D8D20A3F4}" sibTransId="{545E8690-694E-4A31-A34F-28D56468DA91}"/>
    <dgm:cxn modelId="{031F4B7D-B211-45FE-AE3C-009CEE607C9A}" type="presOf" srcId="{229E9A0E-56BC-47AC-B9A0-1C7B8C33C5E8}" destId="{7C94F71C-8618-495F-A0F5-F478F8EC417B}" srcOrd="0" destOrd="0" presId="urn:microsoft.com/office/officeart/2005/8/layout/vList2"/>
    <dgm:cxn modelId="{91246E7E-2332-4DD9-9872-90241A384F23}" type="presOf" srcId="{9478A565-057F-4484-857A-A28432F4079B}" destId="{FA0F10D1-0AA6-43A8-B1EC-F998D58F9AE4}" srcOrd="0" destOrd="0" presId="urn:microsoft.com/office/officeart/2005/8/layout/vList2"/>
    <dgm:cxn modelId="{0DC92184-363A-421E-8575-EC25D8F169A8}" srcId="{214FBBCF-3723-4771-80C4-0E0959CFBB0A}" destId="{3D0AEE33-6756-48B5-9101-793F28423BF0}" srcOrd="0" destOrd="0" parTransId="{00C6FCDB-EDD1-46A4-8C9B-2C9DC6CF2618}" sibTransId="{C6B33ED9-25B4-4254-AEE7-20ABEF8CE919}"/>
    <dgm:cxn modelId="{E6D5539C-1919-422E-8F21-0A10CF3A9592}" srcId="{229E9A0E-56BC-47AC-B9A0-1C7B8C33C5E8}" destId="{03E3DC83-B570-4A12-9A0E-D2D1D3337AD3}" srcOrd="1" destOrd="0" parTransId="{A219C2F4-BD68-4220-9215-452A212F7DF4}" sibTransId="{79DCBC73-303C-4F3F-A76B-45B0B8249C9A}"/>
    <dgm:cxn modelId="{138F08A0-7F1C-4C28-94CF-F8BD3C0B92D1}" type="presOf" srcId="{03E3DC83-B570-4A12-9A0E-D2D1D3337AD3}" destId="{9C41E2D2-B85A-4A0F-864B-A406E00FD25B}" srcOrd="0" destOrd="1" presId="urn:microsoft.com/office/officeart/2005/8/layout/vList2"/>
    <dgm:cxn modelId="{FCADCBA2-FB0C-4F68-B6B4-1E44A58A4BB3}" type="presOf" srcId="{15650E77-0F7D-4911-B607-8ACD08029AAC}" destId="{37B7E779-8D6B-4627-ACA5-1F496E8EC219}" srcOrd="0" destOrd="0" presId="urn:microsoft.com/office/officeart/2005/8/layout/vList2"/>
    <dgm:cxn modelId="{FF3F53A6-E1DA-4D2D-AD69-6ADA49CF4C6C}" type="presOf" srcId="{3D0AEE33-6756-48B5-9101-793F28423BF0}" destId="{D4C8A9B5-BCFC-4982-8852-65C00C0D89BF}" srcOrd="0" destOrd="0" presId="urn:microsoft.com/office/officeart/2005/8/layout/vList2"/>
    <dgm:cxn modelId="{775C8ABB-C714-40A8-9E47-4FDE482E16ED}" srcId="{3D0AEE33-6756-48B5-9101-793F28423BF0}" destId="{9A2848C1-6136-45F2-99A0-E2DBCBA40B32}" srcOrd="0" destOrd="0" parTransId="{441BDDC8-1F7C-4D89-BA0B-D99326982BF7}" sibTransId="{8DAEFCA3-0DC6-4E1A-AEC9-C2E2FFFC3212}"/>
    <dgm:cxn modelId="{445F7BAB-412F-4AEF-8FB7-511963F45A23}" type="presParOf" srcId="{C6918C8D-F7F4-40BF-866C-95802FB74593}" destId="{D4C8A9B5-BCFC-4982-8852-65C00C0D89BF}" srcOrd="0" destOrd="0" presId="urn:microsoft.com/office/officeart/2005/8/layout/vList2"/>
    <dgm:cxn modelId="{8E09C3A1-0A94-4BFB-BE03-22D7B9F628B9}" type="presParOf" srcId="{C6918C8D-F7F4-40BF-866C-95802FB74593}" destId="{CEF7ACA8-FD4D-412F-B5A7-DC934E51DD2D}" srcOrd="1" destOrd="0" presId="urn:microsoft.com/office/officeart/2005/8/layout/vList2"/>
    <dgm:cxn modelId="{66BA1D70-DE59-49E5-8CBB-D66E653CE148}" type="presParOf" srcId="{C6918C8D-F7F4-40BF-866C-95802FB74593}" destId="{7C94F71C-8618-495F-A0F5-F478F8EC417B}" srcOrd="2" destOrd="0" presId="urn:microsoft.com/office/officeart/2005/8/layout/vList2"/>
    <dgm:cxn modelId="{B86B4012-5DC6-4475-A965-E3D3E1B9BE49}" type="presParOf" srcId="{C6918C8D-F7F4-40BF-866C-95802FB74593}" destId="{9C41E2D2-B85A-4A0F-864B-A406E00FD25B}" srcOrd="3" destOrd="0" presId="urn:microsoft.com/office/officeart/2005/8/layout/vList2"/>
    <dgm:cxn modelId="{07797B0A-EB7B-45CC-89EC-BB39781C4018}" type="presParOf" srcId="{C6918C8D-F7F4-40BF-866C-95802FB74593}" destId="{8513CCCC-3D40-4B37-B0F3-CB66544088E2}" srcOrd="4" destOrd="0" presId="urn:microsoft.com/office/officeart/2005/8/layout/vList2"/>
    <dgm:cxn modelId="{5C329A45-28A3-42AC-8788-F0C319FE7E50}" type="presParOf" srcId="{C6918C8D-F7F4-40BF-866C-95802FB74593}" destId="{FA0F10D1-0AA6-43A8-B1EC-F998D58F9AE4}" srcOrd="5" destOrd="0" presId="urn:microsoft.com/office/officeart/2005/8/layout/vList2"/>
    <dgm:cxn modelId="{33285010-3D57-4F06-B6F4-7BE1DE46DF87}" type="presParOf" srcId="{C6918C8D-F7F4-40BF-866C-95802FB74593}" destId="{658BA3F0-D35E-47FC-B4F4-B9824B395EAA}" srcOrd="6" destOrd="0" presId="urn:microsoft.com/office/officeart/2005/8/layout/vList2"/>
    <dgm:cxn modelId="{E121A471-223C-4DE0-BB36-EE29E408CC39}" type="presParOf" srcId="{C6918C8D-F7F4-40BF-866C-95802FB74593}" destId="{37B7E779-8D6B-4627-ACA5-1F496E8EC219}" srcOrd="7" destOrd="0" presId="urn:microsoft.com/office/officeart/2005/8/layout/vList2"/>
    <dgm:cxn modelId="{C7CB37F9-C6AC-4367-89DA-22AC3508CD28}" type="presParOf" srcId="{C6918C8D-F7F4-40BF-866C-95802FB74593}" destId="{9CBB96C4-FD53-435B-9BF5-60E41E5F208E}" srcOrd="8" destOrd="0" presId="urn:microsoft.com/office/officeart/2005/8/layout/vList2"/>
    <dgm:cxn modelId="{74F293F4-EDC0-447F-94DE-514B84D4F122}" type="presParOf" srcId="{C6918C8D-F7F4-40BF-866C-95802FB74593}" destId="{E2AAD6C3-D119-4CD0-9857-83B0E7B0360C}" srcOrd="9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C90F21-D94A-495F-AEE9-E58D722489DE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36A0E204-6A17-4673-97E7-1B29C41586D5}">
      <dgm:prSet phldrT="[Text]"/>
      <dgm:spPr/>
      <dgm:t>
        <a:bodyPr/>
        <a:lstStyle/>
        <a:p>
          <a:r>
            <a:rPr lang="en-GB" dirty="0"/>
            <a:t>Other costs</a:t>
          </a:r>
        </a:p>
      </dgm:t>
    </dgm:pt>
    <dgm:pt modelId="{AEF02129-65AC-4628-82D8-99BCE5A2A01F}" type="parTrans" cxnId="{DEBE2F00-DD77-457E-9532-515B2C54D3ED}">
      <dgm:prSet/>
      <dgm:spPr/>
      <dgm:t>
        <a:bodyPr/>
        <a:lstStyle/>
        <a:p>
          <a:endParaRPr lang="en-GB"/>
        </a:p>
      </dgm:t>
    </dgm:pt>
    <dgm:pt modelId="{4F80784E-505C-4F8C-B523-07F10C4B7030}" type="sibTrans" cxnId="{DEBE2F00-DD77-457E-9532-515B2C54D3ED}">
      <dgm:prSet/>
      <dgm:spPr/>
      <dgm:t>
        <a:bodyPr/>
        <a:lstStyle/>
        <a:p>
          <a:endParaRPr lang="en-GB"/>
        </a:p>
      </dgm:t>
    </dgm:pt>
    <dgm:pt modelId="{5F1C0114-38AC-41FF-A258-2164B5902EB6}" type="pres">
      <dgm:prSet presAssocID="{52C90F21-D94A-495F-AEE9-E58D722489DE}" presName="linearFlow" presStyleCnt="0">
        <dgm:presLayoutVars>
          <dgm:dir/>
          <dgm:resizeHandles val="exact"/>
        </dgm:presLayoutVars>
      </dgm:prSet>
      <dgm:spPr/>
    </dgm:pt>
    <dgm:pt modelId="{52B922F4-64EE-4DB1-B4D7-B361AE09AAE5}" type="pres">
      <dgm:prSet presAssocID="{36A0E204-6A17-4673-97E7-1B29C41586D5}" presName="composite" presStyleCnt="0"/>
      <dgm:spPr/>
    </dgm:pt>
    <dgm:pt modelId="{E1AB7268-D56F-48B8-954C-624DC022D13E}" type="pres">
      <dgm:prSet presAssocID="{36A0E204-6A17-4673-97E7-1B29C41586D5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le with solid fill"/>
        </a:ext>
      </dgm:extLst>
    </dgm:pt>
    <dgm:pt modelId="{99424AE7-C08E-4DEE-93BF-93A462F755A0}" type="pres">
      <dgm:prSet presAssocID="{36A0E204-6A17-4673-97E7-1B29C41586D5}" presName="txShp" presStyleLbl="node1" presStyleIdx="0" presStyleCnt="1">
        <dgm:presLayoutVars>
          <dgm:bulletEnabled val="1"/>
        </dgm:presLayoutVars>
      </dgm:prSet>
      <dgm:spPr/>
    </dgm:pt>
  </dgm:ptLst>
  <dgm:cxnLst>
    <dgm:cxn modelId="{DEBE2F00-DD77-457E-9532-515B2C54D3ED}" srcId="{52C90F21-D94A-495F-AEE9-E58D722489DE}" destId="{36A0E204-6A17-4673-97E7-1B29C41586D5}" srcOrd="0" destOrd="0" parTransId="{AEF02129-65AC-4628-82D8-99BCE5A2A01F}" sibTransId="{4F80784E-505C-4F8C-B523-07F10C4B7030}"/>
    <dgm:cxn modelId="{21D34A80-3276-4175-907C-7AC907FEABA8}" type="presOf" srcId="{52C90F21-D94A-495F-AEE9-E58D722489DE}" destId="{5F1C0114-38AC-41FF-A258-2164B5902EB6}" srcOrd="0" destOrd="0" presId="urn:microsoft.com/office/officeart/2005/8/layout/vList3"/>
    <dgm:cxn modelId="{C9A01C8A-C5AE-4B5D-ADA4-122B6DD105EC}" type="presOf" srcId="{36A0E204-6A17-4673-97E7-1B29C41586D5}" destId="{99424AE7-C08E-4DEE-93BF-93A462F755A0}" srcOrd="0" destOrd="0" presId="urn:microsoft.com/office/officeart/2005/8/layout/vList3"/>
    <dgm:cxn modelId="{9F328A29-AFED-45A4-8E9E-D18B21829735}" type="presParOf" srcId="{5F1C0114-38AC-41FF-A258-2164B5902EB6}" destId="{52B922F4-64EE-4DB1-B4D7-B361AE09AAE5}" srcOrd="0" destOrd="0" presId="urn:microsoft.com/office/officeart/2005/8/layout/vList3"/>
    <dgm:cxn modelId="{4D15E75E-8C05-46A1-8530-CF97B2DB54F3}" type="presParOf" srcId="{52B922F4-64EE-4DB1-B4D7-B361AE09AAE5}" destId="{E1AB7268-D56F-48B8-954C-624DC022D13E}" srcOrd="0" destOrd="0" presId="urn:microsoft.com/office/officeart/2005/8/layout/vList3"/>
    <dgm:cxn modelId="{F2CDAACD-E88E-405C-A645-DCEEF98DD897}" type="presParOf" srcId="{52B922F4-64EE-4DB1-B4D7-B361AE09AAE5}" destId="{99424AE7-C08E-4DEE-93BF-93A462F755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2C90F21-D94A-495F-AEE9-E58D722489DE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36A0E204-6A17-4673-97E7-1B29C41586D5}">
      <dgm:prSet phldrT="[Text]"/>
      <dgm:spPr/>
      <dgm:t>
        <a:bodyPr/>
        <a:lstStyle/>
        <a:p>
          <a:r>
            <a:rPr lang="en-GB" dirty="0"/>
            <a:t>Childcare</a:t>
          </a:r>
        </a:p>
      </dgm:t>
    </dgm:pt>
    <dgm:pt modelId="{AEF02129-65AC-4628-82D8-99BCE5A2A01F}" type="parTrans" cxnId="{DEBE2F00-DD77-457E-9532-515B2C54D3ED}">
      <dgm:prSet/>
      <dgm:spPr/>
      <dgm:t>
        <a:bodyPr/>
        <a:lstStyle/>
        <a:p>
          <a:endParaRPr lang="en-GB"/>
        </a:p>
      </dgm:t>
    </dgm:pt>
    <dgm:pt modelId="{4F80784E-505C-4F8C-B523-07F10C4B7030}" type="sibTrans" cxnId="{DEBE2F00-DD77-457E-9532-515B2C54D3ED}">
      <dgm:prSet/>
      <dgm:spPr/>
      <dgm:t>
        <a:bodyPr/>
        <a:lstStyle/>
        <a:p>
          <a:endParaRPr lang="en-GB"/>
        </a:p>
      </dgm:t>
    </dgm:pt>
    <dgm:pt modelId="{5F1C0114-38AC-41FF-A258-2164B5902EB6}" type="pres">
      <dgm:prSet presAssocID="{52C90F21-D94A-495F-AEE9-E58D722489DE}" presName="linearFlow" presStyleCnt="0">
        <dgm:presLayoutVars>
          <dgm:dir/>
          <dgm:resizeHandles val="exact"/>
        </dgm:presLayoutVars>
      </dgm:prSet>
      <dgm:spPr/>
    </dgm:pt>
    <dgm:pt modelId="{52B922F4-64EE-4DB1-B4D7-B361AE09AAE5}" type="pres">
      <dgm:prSet presAssocID="{36A0E204-6A17-4673-97E7-1B29C41586D5}" presName="composite" presStyleCnt="0"/>
      <dgm:spPr/>
    </dgm:pt>
    <dgm:pt modelId="{E1AB7268-D56F-48B8-954C-624DC022D13E}" type="pres">
      <dgm:prSet presAssocID="{36A0E204-6A17-4673-97E7-1B29C41586D5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by crawling with solid fill"/>
        </a:ext>
      </dgm:extLst>
    </dgm:pt>
    <dgm:pt modelId="{99424AE7-C08E-4DEE-93BF-93A462F755A0}" type="pres">
      <dgm:prSet presAssocID="{36A0E204-6A17-4673-97E7-1B29C41586D5}" presName="txShp" presStyleLbl="node1" presStyleIdx="0" presStyleCnt="1" custLinFactNeighborX="-1125">
        <dgm:presLayoutVars>
          <dgm:bulletEnabled val="1"/>
        </dgm:presLayoutVars>
      </dgm:prSet>
      <dgm:spPr/>
    </dgm:pt>
  </dgm:ptLst>
  <dgm:cxnLst>
    <dgm:cxn modelId="{DEBE2F00-DD77-457E-9532-515B2C54D3ED}" srcId="{52C90F21-D94A-495F-AEE9-E58D722489DE}" destId="{36A0E204-6A17-4673-97E7-1B29C41586D5}" srcOrd="0" destOrd="0" parTransId="{AEF02129-65AC-4628-82D8-99BCE5A2A01F}" sibTransId="{4F80784E-505C-4F8C-B523-07F10C4B7030}"/>
    <dgm:cxn modelId="{21D34A80-3276-4175-907C-7AC907FEABA8}" type="presOf" srcId="{52C90F21-D94A-495F-AEE9-E58D722489DE}" destId="{5F1C0114-38AC-41FF-A258-2164B5902EB6}" srcOrd="0" destOrd="0" presId="urn:microsoft.com/office/officeart/2005/8/layout/vList3"/>
    <dgm:cxn modelId="{C9A01C8A-C5AE-4B5D-ADA4-122B6DD105EC}" type="presOf" srcId="{36A0E204-6A17-4673-97E7-1B29C41586D5}" destId="{99424AE7-C08E-4DEE-93BF-93A462F755A0}" srcOrd="0" destOrd="0" presId="urn:microsoft.com/office/officeart/2005/8/layout/vList3"/>
    <dgm:cxn modelId="{9F328A29-AFED-45A4-8E9E-D18B21829735}" type="presParOf" srcId="{5F1C0114-38AC-41FF-A258-2164B5902EB6}" destId="{52B922F4-64EE-4DB1-B4D7-B361AE09AAE5}" srcOrd="0" destOrd="0" presId="urn:microsoft.com/office/officeart/2005/8/layout/vList3"/>
    <dgm:cxn modelId="{4D15E75E-8C05-46A1-8530-CF97B2DB54F3}" type="presParOf" srcId="{52B922F4-64EE-4DB1-B4D7-B361AE09AAE5}" destId="{E1AB7268-D56F-48B8-954C-624DC022D13E}" srcOrd="0" destOrd="0" presId="urn:microsoft.com/office/officeart/2005/8/layout/vList3"/>
    <dgm:cxn modelId="{F2CDAACD-E88E-405C-A645-DCEEF98DD897}" type="presParOf" srcId="{52B922F4-64EE-4DB1-B4D7-B361AE09AAE5}" destId="{99424AE7-C08E-4DEE-93BF-93A462F755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C6EAAFA-7172-44E4-ADD6-C448C3FFA5A3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4B7179A-41EA-4D60-87D1-F46A06B3B56A}">
      <dgm:prSet phldrT="[Text]"/>
      <dgm:spPr/>
      <dgm:t>
        <a:bodyPr/>
        <a:lstStyle/>
        <a:p>
          <a:r>
            <a:rPr lang="en-GB" dirty="0"/>
            <a:t>Fuel</a:t>
          </a:r>
        </a:p>
      </dgm:t>
    </dgm:pt>
    <dgm:pt modelId="{4944294E-E1B2-42A2-A836-8C2E133352F8}" type="parTrans" cxnId="{F03B2BA6-39D6-43FD-97DB-347B8E61EC97}">
      <dgm:prSet/>
      <dgm:spPr/>
      <dgm:t>
        <a:bodyPr/>
        <a:lstStyle/>
        <a:p>
          <a:endParaRPr lang="en-GB"/>
        </a:p>
      </dgm:t>
    </dgm:pt>
    <dgm:pt modelId="{D3FC1F59-FA62-4062-A9F9-87A149CFA932}" type="sibTrans" cxnId="{F03B2BA6-39D6-43FD-97DB-347B8E61EC97}">
      <dgm:prSet/>
      <dgm:spPr/>
      <dgm:t>
        <a:bodyPr/>
        <a:lstStyle/>
        <a:p>
          <a:endParaRPr lang="en-GB"/>
        </a:p>
      </dgm:t>
    </dgm:pt>
    <dgm:pt modelId="{5EE0F3BC-B3C1-4425-88FD-FBC0E4EA892D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3-6p per litre saving</a:t>
          </a:r>
        </a:p>
      </dgm:t>
    </dgm:pt>
    <dgm:pt modelId="{98266597-72B2-4B43-984E-87420A368D19}" type="parTrans" cxnId="{5473DBE2-3E3E-4F16-AEE3-222C13F4927B}">
      <dgm:prSet/>
      <dgm:spPr/>
      <dgm:t>
        <a:bodyPr/>
        <a:lstStyle/>
        <a:p>
          <a:endParaRPr lang="en-GB"/>
        </a:p>
      </dgm:t>
    </dgm:pt>
    <dgm:pt modelId="{0972C3F6-13E1-43AC-935C-231D881B8051}" type="sibTrans" cxnId="{5473DBE2-3E3E-4F16-AEE3-222C13F4927B}">
      <dgm:prSet/>
      <dgm:spPr/>
      <dgm:t>
        <a:bodyPr/>
        <a:lstStyle/>
        <a:p>
          <a:endParaRPr lang="en-GB"/>
        </a:p>
      </dgm:t>
    </dgm:pt>
    <dgm:pt modelId="{769AA67E-B997-49A6-8D40-89C42F8A74D6}">
      <dgm:prSet phldrT="[Text]"/>
      <dgm:spPr/>
      <dgm:t>
        <a:bodyPr/>
        <a:lstStyle/>
        <a:p>
          <a:r>
            <a:rPr lang="en-GB" dirty="0"/>
            <a:t> Retail Discounts</a:t>
          </a:r>
        </a:p>
      </dgm:t>
    </dgm:pt>
    <dgm:pt modelId="{17F50633-64AB-4B7C-AB73-F87A85B1F574}" type="parTrans" cxnId="{537BF4AF-4AE3-4F5D-A3C7-00A287AA782B}">
      <dgm:prSet/>
      <dgm:spPr/>
      <dgm:t>
        <a:bodyPr/>
        <a:lstStyle/>
        <a:p>
          <a:endParaRPr lang="en-GB"/>
        </a:p>
      </dgm:t>
    </dgm:pt>
    <dgm:pt modelId="{C42FB640-8750-46EB-9269-8D54206F4607}" type="sibTrans" cxnId="{537BF4AF-4AE3-4F5D-A3C7-00A287AA782B}">
      <dgm:prSet/>
      <dgm:spPr/>
      <dgm:t>
        <a:bodyPr/>
        <a:lstStyle/>
        <a:p>
          <a:endParaRPr lang="en-GB"/>
        </a:p>
      </dgm:t>
    </dgm:pt>
    <dgm:pt modelId="{9A8DFDC3-D297-423D-88E1-929E8396F5B3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Range of discounts 5-50% or special offers</a:t>
          </a:r>
        </a:p>
      </dgm:t>
    </dgm:pt>
    <dgm:pt modelId="{0A84524B-FEBF-4F0A-AAB4-BF6B1CA62233}" type="parTrans" cxnId="{8A6605FB-A7BC-4F87-94F1-85F86630F740}">
      <dgm:prSet/>
      <dgm:spPr/>
      <dgm:t>
        <a:bodyPr/>
        <a:lstStyle/>
        <a:p>
          <a:endParaRPr lang="en-GB"/>
        </a:p>
      </dgm:t>
    </dgm:pt>
    <dgm:pt modelId="{09F9837F-9C06-4A34-A51D-9C14118138B3}" type="sibTrans" cxnId="{8A6605FB-A7BC-4F87-94F1-85F86630F740}">
      <dgm:prSet/>
      <dgm:spPr/>
      <dgm:t>
        <a:bodyPr/>
        <a:lstStyle/>
        <a:p>
          <a:endParaRPr lang="en-GB"/>
        </a:p>
      </dgm:t>
    </dgm:pt>
    <dgm:pt modelId="{F993E9D7-920B-4100-8844-888A84D729C7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Online retailers</a:t>
          </a:r>
        </a:p>
      </dgm:t>
    </dgm:pt>
    <dgm:pt modelId="{E87D512D-96A6-444C-A1A1-77F11F4C66CE}" type="parTrans" cxnId="{D567E975-BD1C-4B57-852A-B2BD761B9FE5}">
      <dgm:prSet/>
      <dgm:spPr/>
      <dgm:t>
        <a:bodyPr/>
        <a:lstStyle/>
        <a:p>
          <a:endParaRPr lang="en-GB"/>
        </a:p>
      </dgm:t>
    </dgm:pt>
    <dgm:pt modelId="{77ECB4D2-C42D-4CB8-B4C5-AEA49CDB899D}" type="sibTrans" cxnId="{D567E975-BD1C-4B57-852A-B2BD761B9FE5}">
      <dgm:prSet/>
      <dgm:spPr/>
      <dgm:t>
        <a:bodyPr/>
        <a:lstStyle/>
        <a:p>
          <a:endParaRPr lang="en-GB"/>
        </a:p>
      </dgm:t>
    </dgm:pt>
    <dgm:pt modelId="{A76801A8-A13E-450F-BEB6-6C124071305A}">
      <dgm:prSet phldrT="[Text]"/>
      <dgm:spPr/>
      <dgm:t>
        <a:bodyPr/>
        <a:lstStyle/>
        <a:p>
          <a:r>
            <a:rPr lang="en-GB" dirty="0"/>
            <a:t>Gift Card Discounts</a:t>
          </a:r>
        </a:p>
      </dgm:t>
    </dgm:pt>
    <dgm:pt modelId="{7EECAA03-5F12-40ED-BA5E-87FFCB4A8222}" type="parTrans" cxnId="{8BA17406-EC20-419F-9DD1-B6609AD66CE1}">
      <dgm:prSet/>
      <dgm:spPr/>
      <dgm:t>
        <a:bodyPr/>
        <a:lstStyle/>
        <a:p>
          <a:endParaRPr lang="en-GB"/>
        </a:p>
      </dgm:t>
    </dgm:pt>
    <dgm:pt modelId="{A7E8CE07-5AA2-4876-A782-07ADDC57C3FE}" type="sibTrans" cxnId="{8BA17406-EC20-419F-9DD1-B6609AD66CE1}">
      <dgm:prSet/>
      <dgm:spPr/>
      <dgm:t>
        <a:bodyPr/>
        <a:lstStyle/>
        <a:p>
          <a:endParaRPr lang="en-GB"/>
        </a:p>
      </dgm:t>
    </dgm:pt>
    <dgm:pt modelId="{AD231173-1A07-41FF-ACE3-3A4ACD1293A2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Pre-purchase discounted gift voucher</a:t>
          </a:r>
          <a:endParaRPr lang="en-GB" sz="1600" dirty="0"/>
        </a:p>
      </dgm:t>
    </dgm:pt>
    <dgm:pt modelId="{6F1E3EDB-EE21-4944-AA14-9AD3A27BCAD3}" type="parTrans" cxnId="{A2BA0F30-C529-4BBC-AED3-796F7C2F2A47}">
      <dgm:prSet/>
      <dgm:spPr/>
      <dgm:t>
        <a:bodyPr/>
        <a:lstStyle/>
        <a:p>
          <a:endParaRPr lang="en-GB"/>
        </a:p>
      </dgm:t>
    </dgm:pt>
    <dgm:pt modelId="{007E9236-31F7-4584-93C2-443BE55E105A}" type="sibTrans" cxnId="{A2BA0F30-C529-4BBC-AED3-796F7C2F2A47}">
      <dgm:prSet/>
      <dgm:spPr/>
      <dgm:t>
        <a:bodyPr/>
        <a:lstStyle/>
        <a:p>
          <a:endParaRPr lang="en-GB"/>
        </a:p>
      </dgm:t>
    </dgm:pt>
    <dgm:pt modelId="{22477DF3-BC8D-4CD0-9800-83B3383B2628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Can view spend so can track for expenses</a:t>
          </a:r>
        </a:p>
      </dgm:t>
    </dgm:pt>
    <dgm:pt modelId="{A871F530-F220-430A-94CB-3B0BF825CAD0}" type="parTrans" cxnId="{3297207B-745B-44C7-9C51-7A1D959CFCA2}">
      <dgm:prSet/>
      <dgm:spPr/>
      <dgm:t>
        <a:bodyPr/>
        <a:lstStyle/>
        <a:p>
          <a:endParaRPr lang="en-GB"/>
        </a:p>
      </dgm:t>
    </dgm:pt>
    <dgm:pt modelId="{54E470B9-F5A4-4702-8C9C-C75541569395}" type="sibTrans" cxnId="{3297207B-745B-44C7-9C51-7A1D959CFCA2}">
      <dgm:prSet/>
      <dgm:spPr/>
      <dgm:t>
        <a:bodyPr/>
        <a:lstStyle/>
        <a:p>
          <a:endParaRPr lang="en-GB"/>
        </a:p>
      </dgm:t>
    </dgm:pt>
    <dgm:pt modelId="{A4FCB75F-F5B3-4907-9BE4-006615537514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Linked to a card so payment is taken automatically</a:t>
          </a:r>
        </a:p>
      </dgm:t>
    </dgm:pt>
    <dgm:pt modelId="{8FD15466-DCC0-418F-A113-CAC8EEDF25DE}" type="parTrans" cxnId="{7A71FF2F-1C72-462E-BC09-1E6B7F951AF3}">
      <dgm:prSet/>
      <dgm:spPr/>
      <dgm:t>
        <a:bodyPr/>
        <a:lstStyle/>
        <a:p>
          <a:endParaRPr lang="en-GB"/>
        </a:p>
      </dgm:t>
    </dgm:pt>
    <dgm:pt modelId="{72BB28EC-962D-4F7A-B37F-E1DAA4690A97}" type="sibTrans" cxnId="{7A71FF2F-1C72-462E-BC09-1E6B7F951AF3}">
      <dgm:prSet/>
      <dgm:spPr/>
      <dgm:t>
        <a:bodyPr/>
        <a:lstStyle/>
        <a:p>
          <a:endParaRPr lang="en-GB"/>
        </a:p>
      </dgm:t>
    </dgm:pt>
    <dgm:pt modelId="{0D5221DA-037F-4D29-9F77-EB2652E9E062}">
      <dgm:prSet custT="1"/>
      <dgm:spPr/>
      <dgm:t>
        <a:bodyPr/>
        <a:lstStyle/>
        <a:p>
          <a:pPr>
            <a:buNone/>
          </a:pPr>
          <a:r>
            <a:rPr lang="en-GB" sz="1600" dirty="0" err="1">
              <a:solidFill>
                <a:schemeClr val="bg2">
                  <a:lumMod val="20000"/>
                  <a:lumOff val="80000"/>
                </a:schemeClr>
              </a:solidFill>
            </a:rPr>
            <a:t>Eg</a:t>
          </a: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 10% discount</a:t>
          </a:r>
        </a:p>
      </dgm:t>
    </dgm:pt>
    <dgm:pt modelId="{24BD7C09-7DA6-43F7-A6B3-5FC115958B5E}" type="parTrans" cxnId="{0E8ABE61-681F-4B31-A962-C663533FF486}">
      <dgm:prSet/>
      <dgm:spPr/>
      <dgm:t>
        <a:bodyPr/>
        <a:lstStyle/>
        <a:p>
          <a:endParaRPr lang="en-GB"/>
        </a:p>
      </dgm:t>
    </dgm:pt>
    <dgm:pt modelId="{EC0B75FD-CFED-42E8-93E2-A060D161B102}" type="sibTrans" cxnId="{0E8ABE61-681F-4B31-A962-C663533FF486}">
      <dgm:prSet/>
      <dgm:spPr/>
      <dgm:t>
        <a:bodyPr/>
        <a:lstStyle/>
        <a:p>
          <a:endParaRPr lang="en-GB"/>
        </a:p>
      </dgm:t>
    </dgm:pt>
    <dgm:pt modelId="{B00F6CF3-9662-48DA-86D1-3969B6A205D0}">
      <dgm:prSet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Purchase £100 gift card for £90</a:t>
          </a:r>
        </a:p>
      </dgm:t>
    </dgm:pt>
    <dgm:pt modelId="{7656A924-1E27-4861-9AE5-63579EE20D17}" type="parTrans" cxnId="{E68B4D08-AACE-4389-BACF-20CCC290955D}">
      <dgm:prSet/>
      <dgm:spPr/>
      <dgm:t>
        <a:bodyPr/>
        <a:lstStyle/>
        <a:p>
          <a:endParaRPr lang="en-GB"/>
        </a:p>
      </dgm:t>
    </dgm:pt>
    <dgm:pt modelId="{CED7AC54-357B-41FD-8BE1-6D69CADD7257}" type="sibTrans" cxnId="{E68B4D08-AACE-4389-BACF-20CCC290955D}">
      <dgm:prSet/>
      <dgm:spPr/>
      <dgm:t>
        <a:bodyPr/>
        <a:lstStyle/>
        <a:p>
          <a:endParaRPr lang="en-GB"/>
        </a:p>
      </dgm:t>
    </dgm:pt>
    <dgm:pt modelId="{4544125F-FD64-4448-9F7E-8AAFF8B7112C}">
      <dgm:prSet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Spend £100 in store </a:t>
          </a:r>
        </a:p>
      </dgm:t>
    </dgm:pt>
    <dgm:pt modelId="{23FD1D65-8961-4927-A923-4CFD39F56D63}" type="parTrans" cxnId="{5993C65E-5835-4663-85C3-15E2B171504E}">
      <dgm:prSet/>
      <dgm:spPr/>
      <dgm:t>
        <a:bodyPr/>
        <a:lstStyle/>
        <a:p>
          <a:endParaRPr lang="en-GB"/>
        </a:p>
      </dgm:t>
    </dgm:pt>
    <dgm:pt modelId="{F8F7F312-C555-4BC6-A348-40C0E6CB2C0B}" type="sibTrans" cxnId="{5993C65E-5835-4663-85C3-15E2B171504E}">
      <dgm:prSet/>
      <dgm:spPr/>
      <dgm:t>
        <a:bodyPr/>
        <a:lstStyle/>
        <a:p>
          <a:endParaRPr lang="en-GB"/>
        </a:p>
      </dgm:t>
    </dgm:pt>
    <dgm:pt modelId="{570E9223-536D-4B4F-AEF6-97C5B8795746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Spend in retailers for full amount</a:t>
          </a:r>
          <a:endParaRPr lang="en-GB" sz="1600" dirty="0"/>
        </a:p>
      </dgm:t>
    </dgm:pt>
    <dgm:pt modelId="{3A451FBE-FED2-44BC-B70F-FDCE30322825}" type="parTrans" cxnId="{0DEC2666-B53D-439D-8DCB-47E16AD5BB14}">
      <dgm:prSet/>
      <dgm:spPr/>
      <dgm:t>
        <a:bodyPr/>
        <a:lstStyle/>
        <a:p>
          <a:endParaRPr lang="en-GB"/>
        </a:p>
      </dgm:t>
    </dgm:pt>
    <dgm:pt modelId="{1F4AF162-F3E0-4C44-8EAD-54F001E49559}" type="sibTrans" cxnId="{0DEC2666-B53D-439D-8DCB-47E16AD5BB14}">
      <dgm:prSet/>
      <dgm:spPr/>
      <dgm:t>
        <a:bodyPr/>
        <a:lstStyle/>
        <a:p>
          <a:endParaRPr lang="en-GB"/>
        </a:p>
      </dgm:t>
    </dgm:pt>
    <dgm:pt modelId="{CEDFF4DA-CB73-4EC2-9A02-6FF358259315}">
      <dgm:prSet phldrT="[Text]" custT="1"/>
      <dgm:spPr/>
      <dgm:t>
        <a:bodyPr/>
        <a:lstStyle/>
        <a:p>
          <a:pPr>
            <a:buNone/>
          </a:pPr>
          <a:endParaRPr lang="en-GB" sz="1600" dirty="0"/>
        </a:p>
      </dgm:t>
    </dgm:pt>
    <dgm:pt modelId="{6DBE52A7-5909-475E-AF73-8944EAD5728A}" type="parTrans" cxnId="{BBD30447-A33B-41CD-96EF-0367350B9F04}">
      <dgm:prSet/>
      <dgm:spPr/>
      <dgm:t>
        <a:bodyPr/>
        <a:lstStyle/>
        <a:p>
          <a:endParaRPr lang="en-GB"/>
        </a:p>
      </dgm:t>
    </dgm:pt>
    <dgm:pt modelId="{B071AAA2-8722-4D34-9443-3562BA40A1EC}" type="sibTrans" cxnId="{BBD30447-A33B-41CD-96EF-0367350B9F04}">
      <dgm:prSet/>
      <dgm:spPr/>
      <dgm:t>
        <a:bodyPr/>
        <a:lstStyle/>
        <a:p>
          <a:endParaRPr lang="en-GB"/>
        </a:p>
      </dgm:t>
    </dgm:pt>
    <dgm:pt modelId="{F810A70D-1DB2-40EF-A372-B3BA8CC8EA24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Restaurants and other high street services</a:t>
          </a:r>
        </a:p>
      </dgm:t>
    </dgm:pt>
    <dgm:pt modelId="{D0717260-8E3A-4D4F-A7AE-F314CBCB9306}" type="parTrans" cxnId="{BFE6D465-5024-4B22-BEFF-0C48EE05F161}">
      <dgm:prSet/>
      <dgm:spPr/>
      <dgm:t>
        <a:bodyPr/>
        <a:lstStyle/>
        <a:p>
          <a:endParaRPr lang="en-GB"/>
        </a:p>
      </dgm:t>
    </dgm:pt>
    <dgm:pt modelId="{81242E35-C4F5-4E49-9881-306072BBBC5B}" type="sibTrans" cxnId="{BFE6D465-5024-4B22-BEFF-0C48EE05F161}">
      <dgm:prSet/>
      <dgm:spPr/>
      <dgm:t>
        <a:bodyPr/>
        <a:lstStyle/>
        <a:p>
          <a:endParaRPr lang="en-GB"/>
        </a:p>
      </dgm:t>
    </dgm:pt>
    <dgm:pt modelId="{D067BF52-68E8-4F7E-8BC6-7CBAE944153F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Leisure activities</a:t>
          </a:r>
        </a:p>
      </dgm:t>
    </dgm:pt>
    <dgm:pt modelId="{A441262D-705F-4A99-BAEC-79FC7BEAD39D}" type="parTrans" cxnId="{048C804E-326E-469B-8747-3822876C2CE6}">
      <dgm:prSet/>
      <dgm:spPr/>
      <dgm:t>
        <a:bodyPr/>
        <a:lstStyle/>
        <a:p>
          <a:endParaRPr lang="en-GB"/>
        </a:p>
      </dgm:t>
    </dgm:pt>
    <dgm:pt modelId="{2A01C102-BEC8-438C-900F-708E2DEEA035}" type="sibTrans" cxnId="{048C804E-326E-469B-8747-3822876C2CE6}">
      <dgm:prSet/>
      <dgm:spPr/>
      <dgm:t>
        <a:bodyPr/>
        <a:lstStyle/>
        <a:p>
          <a:endParaRPr lang="en-GB"/>
        </a:p>
      </dgm:t>
    </dgm:pt>
    <dgm:pt modelId="{C61CD636-64F7-4343-960A-C75DE1BE6E5A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Household services</a:t>
          </a:r>
        </a:p>
      </dgm:t>
    </dgm:pt>
    <dgm:pt modelId="{24EE070B-5E9C-4406-84C1-5D7E22F23D3F}" type="parTrans" cxnId="{F0824FE9-A488-4A09-8C67-236EC3340412}">
      <dgm:prSet/>
      <dgm:spPr/>
      <dgm:t>
        <a:bodyPr/>
        <a:lstStyle/>
        <a:p>
          <a:endParaRPr lang="en-GB"/>
        </a:p>
      </dgm:t>
    </dgm:pt>
    <dgm:pt modelId="{11BF5C8B-4AC9-4F24-A98A-D8E94DF5D435}" type="sibTrans" cxnId="{F0824FE9-A488-4A09-8C67-236EC3340412}">
      <dgm:prSet/>
      <dgm:spPr/>
      <dgm:t>
        <a:bodyPr/>
        <a:lstStyle/>
        <a:p>
          <a:endParaRPr lang="en-GB"/>
        </a:p>
      </dgm:t>
    </dgm:pt>
    <dgm:pt modelId="{FCC0FC44-BC76-4CB5-B665-31B931AAF88D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On 30mpg equates to 0.5p per mile saving</a:t>
          </a:r>
        </a:p>
      </dgm:t>
    </dgm:pt>
    <dgm:pt modelId="{40E69428-F62E-42E9-AF04-5DC581452CB9}" type="parTrans" cxnId="{FEC3EC87-3B82-42B1-A5C6-DF27B8EADF5C}">
      <dgm:prSet/>
      <dgm:spPr/>
      <dgm:t>
        <a:bodyPr/>
        <a:lstStyle/>
        <a:p>
          <a:endParaRPr lang="en-GB"/>
        </a:p>
      </dgm:t>
    </dgm:pt>
    <dgm:pt modelId="{3C094E44-6A02-448A-9F57-BF98A7A6D0C8}" type="sibTrans" cxnId="{FEC3EC87-3B82-42B1-A5C6-DF27B8EADF5C}">
      <dgm:prSet/>
      <dgm:spPr/>
      <dgm:t>
        <a:bodyPr/>
        <a:lstStyle/>
        <a:p>
          <a:endParaRPr lang="en-GB"/>
        </a:p>
      </dgm:t>
    </dgm:pt>
    <dgm:pt modelId="{6238EF79-8E2C-47A8-9D74-D376086DC38E}" type="pres">
      <dgm:prSet presAssocID="{DC6EAAFA-7172-44E4-ADD6-C448C3FFA5A3}" presName="linearFlow" presStyleCnt="0">
        <dgm:presLayoutVars>
          <dgm:dir/>
          <dgm:animLvl val="lvl"/>
          <dgm:resizeHandles/>
        </dgm:presLayoutVars>
      </dgm:prSet>
      <dgm:spPr/>
    </dgm:pt>
    <dgm:pt modelId="{DFA04041-792E-498E-A39B-9EA766EADFFF}" type="pres">
      <dgm:prSet presAssocID="{C4B7179A-41EA-4D60-87D1-F46A06B3B56A}" presName="compositeNode" presStyleCnt="0">
        <dgm:presLayoutVars>
          <dgm:bulletEnabled val="1"/>
        </dgm:presLayoutVars>
      </dgm:prSet>
      <dgm:spPr/>
    </dgm:pt>
    <dgm:pt modelId="{B3CE428E-4858-42EE-8412-5EBD9709CD6C}" type="pres">
      <dgm:prSet presAssocID="{C4B7179A-41EA-4D60-87D1-F46A06B3B56A}" presName="image" presStyleLbl="fgImgPlace1" presStyleIdx="0" presStyleCnt="3"/>
      <dgm:spPr>
        <a:solidFill>
          <a:schemeClr val="bg1"/>
        </a:solidFill>
      </dgm:spPr>
    </dgm:pt>
    <dgm:pt modelId="{A7EC3CFF-3108-43C4-B24B-ACC2EBBB1483}" type="pres">
      <dgm:prSet presAssocID="{C4B7179A-41EA-4D60-87D1-F46A06B3B56A}" presName="childNode" presStyleLbl="node1" presStyleIdx="0" presStyleCnt="3">
        <dgm:presLayoutVars>
          <dgm:bulletEnabled val="1"/>
        </dgm:presLayoutVars>
      </dgm:prSet>
      <dgm:spPr/>
    </dgm:pt>
    <dgm:pt modelId="{90BC0861-FD60-4343-B259-A526D6024063}" type="pres">
      <dgm:prSet presAssocID="{C4B7179A-41EA-4D60-87D1-F46A06B3B56A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E3E05C3A-B296-4621-8625-AE69C17BB88F}" type="pres">
      <dgm:prSet presAssocID="{D3FC1F59-FA62-4062-A9F9-87A149CFA932}" presName="sibTrans" presStyleCnt="0"/>
      <dgm:spPr/>
    </dgm:pt>
    <dgm:pt modelId="{2AFDA1E7-7BAD-458E-BBCD-21AEE8125BF7}" type="pres">
      <dgm:prSet presAssocID="{769AA67E-B997-49A6-8D40-89C42F8A74D6}" presName="compositeNode" presStyleCnt="0">
        <dgm:presLayoutVars>
          <dgm:bulletEnabled val="1"/>
        </dgm:presLayoutVars>
      </dgm:prSet>
      <dgm:spPr/>
    </dgm:pt>
    <dgm:pt modelId="{D9580B89-1976-4DD5-8044-53BFFD2276C1}" type="pres">
      <dgm:prSet presAssocID="{769AA67E-B997-49A6-8D40-89C42F8A74D6}" presName="image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line Network with solid fill"/>
        </a:ext>
      </dgm:extLst>
    </dgm:pt>
    <dgm:pt modelId="{2CBC9C53-A70B-4730-B35C-48E83AB0ACC3}" type="pres">
      <dgm:prSet presAssocID="{769AA67E-B997-49A6-8D40-89C42F8A74D6}" presName="childNode" presStyleLbl="node1" presStyleIdx="1" presStyleCnt="3">
        <dgm:presLayoutVars>
          <dgm:bulletEnabled val="1"/>
        </dgm:presLayoutVars>
      </dgm:prSet>
      <dgm:spPr/>
    </dgm:pt>
    <dgm:pt modelId="{0FDBE6B6-A5CB-40DA-A804-F3AA8290B367}" type="pres">
      <dgm:prSet presAssocID="{769AA67E-B997-49A6-8D40-89C42F8A74D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541D102-1F5C-4378-8539-C3BCC5C765E8}" type="pres">
      <dgm:prSet presAssocID="{C42FB640-8750-46EB-9269-8D54206F4607}" presName="sibTrans" presStyleCnt="0"/>
      <dgm:spPr/>
    </dgm:pt>
    <dgm:pt modelId="{BA88197E-E80A-4DA3-96F6-F80592AC1D87}" type="pres">
      <dgm:prSet presAssocID="{A76801A8-A13E-450F-BEB6-6C124071305A}" presName="compositeNode" presStyleCnt="0">
        <dgm:presLayoutVars>
          <dgm:bulletEnabled val="1"/>
        </dgm:presLayoutVars>
      </dgm:prSet>
      <dgm:spPr/>
    </dgm:pt>
    <dgm:pt modelId="{BF23CB12-FBCF-4600-B39C-45464D6DC7C9}" type="pres">
      <dgm:prSet presAssocID="{A76801A8-A13E-450F-BEB6-6C124071305A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 with solid fill"/>
        </a:ext>
      </dgm:extLst>
    </dgm:pt>
    <dgm:pt modelId="{EB19A70B-E92C-439E-B499-FD953985103F}" type="pres">
      <dgm:prSet presAssocID="{A76801A8-A13E-450F-BEB6-6C124071305A}" presName="childNode" presStyleLbl="node1" presStyleIdx="2" presStyleCnt="3">
        <dgm:presLayoutVars>
          <dgm:bulletEnabled val="1"/>
        </dgm:presLayoutVars>
      </dgm:prSet>
      <dgm:spPr/>
    </dgm:pt>
    <dgm:pt modelId="{52C5C2F6-44D7-4EFC-852C-B1325FBA95EA}" type="pres">
      <dgm:prSet presAssocID="{A76801A8-A13E-450F-BEB6-6C124071305A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8BA17406-EC20-419F-9DD1-B6609AD66CE1}" srcId="{DC6EAAFA-7172-44E4-ADD6-C448C3FFA5A3}" destId="{A76801A8-A13E-450F-BEB6-6C124071305A}" srcOrd="2" destOrd="0" parTransId="{7EECAA03-5F12-40ED-BA5E-87FFCB4A8222}" sibTransId="{A7E8CE07-5AA2-4876-A782-07ADDC57C3FE}"/>
    <dgm:cxn modelId="{E68B4D08-AACE-4389-BACF-20CCC290955D}" srcId="{A76801A8-A13E-450F-BEB6-6C124071305A}" destId="{B00F6CF3-9662-48DA-86D1-3969B6A205D0}" srcOrd="4" destOrd="0" parTransId="{7656A924-1E27-4861-9AE5-63579EE20D17}" sibTransId="{CED7AC54-357B-41FD-8BE1-6D69CADD7257}"/>
    <dgm:cxn modelId="{DF9FB217-BA2A-4D7B-840C-62D1CC96B5C5}" type="presOf" srcId="{CEDFF4DA-CB73-4EC2-9A02-6FF358259315}" destId="{EB19A70B-E92C-439E-B499-FD953985103F}" srcOrd="0" destOrd="2" presId="urn:microsoft.com/office/officeart/2005/8/layout/hList2"/>
    <dgm:cxn modelId="{C683791A-C999-41E5-B10B-F72114F54754}" type="presOf" srcId="{A4FCB75F-F5B3-4907-9BE4-006615537514}" destId="{A7EC3CFF-3108-43C4-B24B-ACC2EBBB1483}" srcOrd="0" destOrd="2" presId="urn:microsoft.com/office/officeart/2005/8/layout/hList2"/>
    <dgm:cxn modelId="{7A71FF2F-1C72-462E-BC09-1E6B7F951AF3}" srcId="{C4B7179A-41EA-4D60-87D1-F46A06B3B56A}" destId="{A4FCB75F-F5B3-4907-9BE4-006615537514}" srcOrd="2" destOrd="0" parTransId="{8FD15466-DCC0-418F-A113-CAC8EEDF25DE}" sibTransId="{72BB28EC-962D-4F7A-B37F-E1DAA4690A97}"/>
    <dgm:cxn modelId="{A2BA0F30-C529-4BBC-AED3-796F7C2F2A47}" srcId="{A76801A8-A13E-450F-BEB6-6C124071305A}" destId="{AD231173-1A07-41FF-ACE3-3A4ACD1293A2}" srcOrd="0" destOrd="0" parTransId="{6F1E3EDB-EE21-4944-AA14-9AD3A27BCAD3}" sibTransId="{007E9236-31F7-4584-93C2-443BE55E105A}"/>
    <dgm:cxn modelId="{A5313832-0D2C-44DE-B886-3D8B93FE797F}" type="presOf" srcId="{FCC0FC44-BC76-4CB5-B665-31B931AAF88D}" destId="{A7EC3CFF-3108-43C4-B24B-ACC2EBBB1483}" srcOrd="0" destOrd="1" presId="urn:microsoft.com/office/officeart/2005/8/layout/hList2"/>
    <dgm:cxn modelId="{71406437-7F69-47D4-9C3C-1DADFA63CD22}" type="presOf" srcId="{9A8DFDC3-D297-423D-88E1-929E8396F5B3}" destId="{2CBC9C53-A70B-4730-B35C-48E83AB0ACC3}" srcOrd="0" destOrd="0" presId="urn:microsoft.com/office/officeart/2005/8/layout/hList2"/>
    <dgm:cxn modelId="{3884A33D-E8C3-4FEC-97B4-6FB18A7926AD}" type="presOf" srcId="{D067BF52-68E8-4F7E-8BC6-7CBAE944153F}" destId="{2CBC9C53-A70B-4730-B35C-48E83AB0ACC3}" srcOrd="0" destOrd="3" presId="urn:microsoft.com/office/officeart/2005/8/layout/hList2"/>
    <dgm:cxn modelId="{5993C65E-5835-4663-85C3-15E2B171504E}" srcId="{A76801A8-A13E-450F-BEB6-6C124071305A}" destId="{4544125F-FD64-4448-9F7E-8AAFF8B7112C}" srcOrd="5" destOrd="0" parTransId="{23FD1D65-8961-4927-A923-4CFD39F56D63}" sibTransId="{F8F7F312-C555-4BC6-A348-40C0E6CB2C0B}"/>
    <dgm:cxn modelId="{0E8ABE61-681F-4B31-A962-C663533FF486}" srcId="{A76801A8-A13E-450F-BEB6-6C124071305A}" destId="{0D5221DA-037F-4D29-9F77-EB2652E9E062}" srcOrd="3" destOrd="0" parTransId="{24BD7C09-7DA6-43F7-A6B3-5FC115958B5E}" sibTransId="{EC0B75FD-CFED-42E8-93E2-A060D161B102}"/>
    <dgm:cxn modelId="{BFE6D465-5024-4B22-BEFF-0C48EE05F161}" srcId="{769AA67E-B997-49A6-8D40-89C42F8A74D6}" destId="{F810A70D-1DB2-40EF-A372-B3BA8CC8EA24}" srcOrd="1" destOrd="0" parTransId="{D0717260-8E3A-4D4F-A7AE-F314CBCB9306}" sibTransId="{81242E35-C4F5-4E49-9881-306072BBBC5B}"/>
    <dgm:cxn modelId="{0DEC2666-B53D-439D-8DCB-47E16AD5BB14}" srcId="{A76801A8-A13E-450F-BEB6-6C124071305A}" destId="{570E9223-536D-4B4F-AEF6-97C5B8795746}" srcOrd="1" destOrd="0" parTransId="{3A451FBE-FED2-44BC-B70F-FDCE30322825}" sibTransId="{1F4AF162-F3E0-4C44-8EAD-54F001E49559}"/>
    <dgm:cxn modelId="{BBD30447-A33B-41CD-96EF-0367350B9F04}" srcId="{A76801A8-A13E-450F-BEB6-6C124071305A}" destId="{CEDFF4DA-CB73-4EC2-9A02-6FF358259315}" srcOrd="2" destOrd="0" parTransId="{6DBE52A7-5909-475E-AF73-8944EAD5728A}" sibTransId="{B071AAA2-8722-4D34-9443-3562BA40A1EC}"/>
    <dgm:cxn modelId="{048C804E-326E-469B-8747-3822876C2CE6}" srcId="{769AA67E-B997-49A6-8D40-89C42F8A74D6}" destId="{D067BF52-68E8-4F7E-8BC6-7CBAE944153F}" srcOrd="3" destOrd="0" parTransId="{A441262D-705F-4A99-BAEC-79FC7BEAD39D}" sibTransId="{2A01C102-BEC8-438C-900F-708E2DEEA035}"/>
    <dgm:cxn modelId="{8D82CF6E-8CDF-4B80-A936-20BA71C6E517}" type="presOf" srcId="{F810A70D-1DB2-40EF-A372-B3BA8CC8EA24}" destId="{2CBC9C53-A70B-4730-B35C-48E83AB0ACC3}" srcOrd="0" destOrd="1" presId="urn:microsoft.com/office/officeart/2005/8/layout/hList2"/>
    <dgm:cxn modelId="{8D80BC50-BFA2-447D-83E6-1B4E166F3198}" type="presOf" srcId="{DC6EAAFA-7172-44E4-ADD6-C448C3FFA5A3}" destId="{6238EF79-8E2C-47A8-9D74-D376086DC38E}" srcOrd="0" destOrd="0" presId="urn:microsoft.com/office/officeart/2005/8/layout/hList2"/>
    <dgm:cxn modelId="{D567E975-BD1C-4B57-852A-B2BD761B9FE5}" srcId="{769AA67E-B997-49A6-8D40-89C42F8A74D6}" destId="{F993E9D7-920B-4100-8844-888A84D729C7}" srcOrd="2" destOrd="0" parTransId="{E87D512D-96A6-444C-A1A1-77F11F4C66CE}" sibTransId="{77ECB4D2-C42D-4CB8-B4C5-AEA49CDB899D}"/>
    <dgm:cxn modelId="{3297207B-745B-44C7-9C51-7A1D959CFCA2}" srcId="{C4B7179A-41EA-4D60-87D1-F46A06B3B56A}" destId="{22477DF3-BC8D-4CD0-9800-83B3383B2628}" srcOrd="3" destOrd="0" parTransId="{A871F530-F220-430A-94CB-3B0BF825CAD0}" sibTransId="{54E470B9-F5A4-4702-8C9C-C75541569395}"/>
    <dgm:cxn modelId="{9DFBD57F-83EA-42FF-981B-80D9EE58274E}" type="presOf" srcId="{C61CD636-64F7-4343-960A-C75DE1BE6E5A}" destId="{2CBC9C53-A70B-4730-B35C-48E83AB0ACC3}" srcOrd="0" destOrd="4" presId="urn:microsoft.com/office/officeart/2005/8/layout/hList2"/>
    <dgm:cxn modelId="{68AE6E86-6059-41F4-96F4-CBDC731447EB}" type="presOf" srcId="{769AA67E-B997-49A6-8D40-89C42F8A74D6}" destId="{0FDBE6B6-A5CB-40DA-A804-F3AA8290B367}" srcOrd="0" destOrd="0" presId="urn:microsoft.com/office/officeart/2005/8/layout/hList2"/>
    <dgm:cxn modelId="{FEC3EC87-3B82-42B1-A5C6-DF27B8EADF5C}" srcId="{C4B7179A-41EA-4D60-87D1-F46A06B3B56A}" destId="{FCC0FC44-BC76-4CB5-B665-31B931AAF88D}" srcOrd="1" destOrd="0" parTransId="{40E69428-F62E-42E9-AF04-5DC581452CB9}" sibTransId="{3C094E44-6A02-448A-9F57-BF98A7A6D0C8}"/>
    <dgm:cxn modelId="{4A734888-8712-40EE-91B6-6EE25358A3AE}" type="presOf" srcId="{570E9223-536D-4B4F-AEF6-97C5B8795746}" destId="{EB19A70B-E92C-439E-B499-FD953985103F}" srcOrd="0" destOrd="1" presId="urn:microsoft.com/office/officeart/2005/8/layout/hList2"/>
    <dgm:cxn modelId="{9C56EB89-1764-451D-90F8-4D03CE6DCF36}" type="presOf" srcId="{5EE0F3BC-B3C1-4425-88FD-FBC0E4EA892D}" destId="{A7EC3CFF-3108-43C4-B24B-ACC2EBBB1483}" srcOrd="0" destOrd="0" presId="urn:microsoft.com/office/officeart/2005/8/layout/hList2"/>
    <dgm:cxn modelId="{7E5B1397-134B-476C-BDB8-434D5C66D7E3}" type="presOf" srcId="{AD231173-1A07-41FF-ACE3-3A4ACD1293A2}" destId="{EB19A70B-E92C-439E-B499-FD953985103F}" srcOrd="0" destOrd="0" presId="urn:microsoft.com/office/officeart/2005/8/layout/hList2"/>
    <dgm:cxn modelId="{F03B2BA6-39D6-43FD-97DB-347B8E61EC97}" srcId="{DC6EAAFA-7172-44E4-ADD6-C448C3FFA5A3}" destId="{C4B7179A-41EA-4D60-87D1-F46A06B3B56A}" srcOrd="0" destOrd="0" parTransId="{4944294E-E1B2-42A2-A836-8C2E133352F8}" sibTransId="{D3FC1F59-FA62-4062-A9F9-87A149CFA932}"/>
    <dgm:cxn modelId="{2247A7AE-392D-4237-B02F-BA2812CE1933}" type="presOf" srcId="{4544125F-FD64-4448-9F7E-8AAFF8B7112C}" destId="{EB19A70B-E92C-439E-B499-FD953985103F}" srcOrd="0" destOrd="5" presId="urn:microsoft.com/office/officeart/2005/8/layout/hList2"/>
    <dgm:cxn modelId="{537BF4AF-4AE3-4F5D-A3C7-00A287AA782B}" srcId="{DC6EAAFA-7172-44E4-ADD6-C448C3FFA5A3}" destId="{769AA67E-B997-49A6-8D40-89C42F8A74D6}" srcOrd="1" destOrd="0" parTransId="{17F50633-64AB-4B7C-AB73-F87A85B1F574}" sibTransId="{C42FB640-8750-46EB-9269-8D54206F4607}"/>
    <dgm:cxn modelId="{ED477EB4-19B9-4F9E-B094-DD847873CCDF}" type="presOf" srcId="{0D5221DA-037F-4D29-9F77-EB2652E9E062}" destId="{EB19A70B-E92C-439E-B499-FD953985103F}" srcOrd="0" destOrd="3" presId="urn:microsoft.com/office/officeart/2005/8/layout/hList2"/>
    <dgm:cxn modelId="{8A2E40C6-6AE5-40A0-BEF3-1719DF2C6C96}" type="presOf" srcId="{F993E9D7-920B-4100-8844-888A84D729C7}" destId="{2CBC9C53-A70B-4730-B35C-48E83AB0ACC3}" srcOrd="0" destOrd="2" presId="urn:microsoft.com/office/officeart/2005/8/layout/hList2"/>
    <dgm:cxn modelId="{EA8428CA-2398-47EF-A1B8-AB30ACF67256}" type="presOf" srcId="{C4B7179A-41EA-4D60-87D1-F46A06B3B56A}" destId="{90BC0861-FD60-4343-B259-A526D6024063}" srcOrd="0" destOrd="0" presId="urn:microsoft.com/office/officeart/2005/8/layout/hList2"/>
    <dgm:cxn modelId="{84BD0DD6-36FB-49EA-984C-112C53BCDE35}" type="presOf" srcId="{B00F6CF3-9662-48DA-86D1-3969B6A205D0}" destId="{EB19A70B-E92C-439E-B499-FD953985103F}" srcOrd="0" destOrd="4" presId="urn:microsoft.com/office/officeart/2005/8/layout/hList2"/>
    <dgm:cxn modelId="{5473DBE2-3E3E-4F16-AEE3-222C13F4927B}" srcId="{C4B7179A-41EA-4D60-87D1-F46A06B3B56A}" destId="{5EE0F3BC-B3C1-4425-88FD-FBC0E4EA892D}" srcOrd="0" destOrd="0" parTransId="{98266597-72B2-4B43-984E-87420A368D19}" sibTransId="{0972C3F6-13E1-43AC-935C-231D881B8051}"/>
    <dgm:cxn modelId="{A86A7DE8-DAB7-4DA0-A449-D2F9D7057B8A}" type="presOf" srcId="{22477DF3-BC8D-4CD0-9800-83B3383B2628}" destId="{A7EC3CFF-3108-43C4-B24B-ACC2EBBB1483}" srcOrd="0" destOrd="3" presId="urn:microsoft.com/office/officeart/2005/8/layout/hList2"/>
    <dgm:cxn modelId="{F0824FE9-A488-4A09-8C67-236EC3340412}" srcId="{769AA67E-B997-49A6-8D40-89C42F8A74D6}" destId="{C61CD636-64F7-4343-960A-C75DE1BE6E5A}" srcOrd="4" destOrd="0" parTransId="{24EE070B-5E9C-4406-84C1-5D7E22F23D3F}" sibTransId="{11BF5C8B-4AC9-4F24-A98A-D8E94DF5D435}"/>
    <dgm:cxn modelId="{31F413F6-B8B4-47CE-A575-B30A7CF021A6}" type="presOf" srcId="{A76801A8-A13E-450F-BEB6-6C124071305A}" destId="{52C5C2F6-44D7-4EFC-852C-B1325FBA95EA}" srcOrd="0" destOrd="0" presId="urn:microsoft.com/office/officeart/2005/8/layout/hList2"/>
    <dgm:cxn modelId="{8A6605FB-A7BC-4F87-94F1-85F86630F740}" srcId="{769AA67E-B997-49A6-8D40-89C42F8A74D6}" destId="{9A8DFDC3-D297-423D-88E1-929E8396F5B3}" srcOrd="0" destOrd="0" parTransId="{0A84524B-FEBF-4F0A-AAB4-BF6B1CA62233}" sibTransId="{09F9837F-9C06-4A34-A51D-9C14118138B3}"/>
    <dgm:cxn modelId="{C89269DE-FF78-430B-88E4-56A53163C6D3}" type="presParOf" srcId="{6238EF79-8E2C-47A8-9D74-D376086DC38E}" destId="{DFA04041-792E-498E-A39B-9EA766EADFFF}" srcOrd="0" destOrd="0" presId="urn:microsoft.com/office/officeart/2005/8/layout/hList2"/>
    <dgm:cxn modelId="{EB89469F-F3E4-482B-8E2A-94066D4A212F}" type="presParOf" srcId="{DFA04041-792E-498E-A39B-9EA766EADFFF}" destId="{B3CE428E-4858-42EE-8412-5EBD9709CD6C}" srcOrd="0" destOrd="0" presId="urn:microsoft.com/office/officeart/2005/8/layout/hList2"/>
    <dgm:cxn modelId="{EFD1083F-8085-476A-BCC6-C52894887E34}" type="presParOf" srcId="{DFA04041-792E-498E-A39B-9EA766EADFFF}" destId="{A7EC3CFF-3108-43C4-B24B-ACC2EBBB1483}" srcOrd="1" destOrd="0" presId="urn:microsoft.com/office/officeart/2005/8/layout/hList2"/>
    <dgm:cxn modelId="{DC96C8D2-2E62-441F-8DDF-E1D83318203E}" type="presParOf" srcId="{DFA04041-792E-498E-A39B-9EA766EADFFF}" destId="{90BC0861-FD60-4343-B259-A526D6024063}" srcOrd="2" destOrd="0" presId="urn:microsoft.com/office/officeart/2005/8/layout/hList2"/>
    <dgm:cxn modelId="{5EC209C3-5FCB-4E42-A2A1-7F3E6DB1A5B4}" type="presParOf" srcId="{6238EF79-8E2C-47A8-9D74-D376086DC38E}" destId="{E3E05C3A-B296-4621-8625-AE69C17BB88F}" srcOrd="1" destOrd="0" presId="urn:microsoft.com/office/officeart/2005/8/layout/hList2"/>
    <dgm:cxn modelId="{9BCD76B4-BCA0-4218-92C3-71DC9AF29DD5}" type="presParOf" srcId="{6238EF79-8E2C-47A8-9D74-D376086DC38E}" destId="{2AFDA1E7-7BAD-458E-BBCD-21AEE8125BF7}" srcOrd="2" destOrd="0" presId="urn:microsoft.com/office/officeart/2005/8/layout/hList2"/>
    <dgm:cxn modelId="{38E537D4-0387-4A09-B8B9-54FB39B5F95B}" type="presParOf" srcId="{2AFDA1E7-7BAD-458E-BBCD-21AEE8125BF7}" destId="{D9580B89-1976-4DD5-8044-53BFFD2276C1}" srcOrd="0" destOrd="0" presId="urn:microsoft.com/office/officeart/2005/8/layout/hList2"/>
    <dgm:cxn modelId="{A0FD94C1-DDED-4D0F-9BAE-D37F21B9F5F4}" type="presParOf" srcId="{2AFDA1E7-7BAD-458E-BBCD-21AEE8125BF7}" destId="{2CBC9C53-A70B-4730-B35C-48E83AB0ACC3}" srcOrd="1" destOrd="0" presId="urn:microsoft.com/office/officeart/2005/8/layout/hList2"/>
    <dgm:cxn modelId="{E320A2BE-E448-4C0B-BCCE-D9798F497C00}" type="presParOf" srcId="{2AFDA1E7-7BAD-458E-BBCD-21AEE8125BF7}" destId="{0FDBE6B6-A5CB-40DA-A804-F3AA8290B367}" srcOrd="2" destOrd="0" presId="urn:microsoft.com/office/officeart/2005/8/layout/hList2"/>
    <dgm:cxn modelId="{135AEC88-C377-4FC9-989F-FBE4C8825D41}" type="presParOf" srcId="{6238EF79-8E2C-47A8-9D74-D376086DC38E}" destId="{8541D102-1F5C-4378-8539-C3BCC5C765E8}" srcOrd="3" destOrd="0" presId="urn:microsoft.com/office/officeart/2005/8/layout/hList2"/>
    <dgm:cxn modelId="{B7B29052-60E3-40AF-B375-32A5C76C59CE}" type="presParOf" srcId="{6238EF79-8E2C-47A8-9D74-D376086DC38E}" destId="{BA88197E-E80A-4DA3-96F6-F80592AC1D87}" srcOrd="4" destOrd="0" presId="urn:microsoft.com/office/officeart/2005/8/layout/hList2"/>
    <dgm:cxn modelId="{AD7F4B33-BBE8-4A25-86EB-97E752366902}" type="presParOf" srcId="{BA88197E-E80A-4DA3-96F6-F80592AC1D87}" destId="{BF23CB12-FBCF-4600-B39C-45464D6DC7C9}" srcOrd="0" destOrd="0" presId="urn:microsoft.com/office/officeart/2005/8/layout/hList2"/>
    <dgm:cxn modelId="{724A7C3C-384C-4109-88AE-4FB7897941F9}" type="presParOf" srcId="{BA88197E-E80A-4DA3-96F6-F80592AC1D87}" destId="{EB19A70B-E92C-439E-B499-FD953985103F}" srcOrd="1" destOrd="0" presId="urn:microsoft.com/office/officeart/2005/8/layout/hList2"/>
    <dgm:cxn modelId="{B6207462-963C-4DA5-BCE7-D0F428371DCB}" type="presParOf" srcId="{BA88197E-E80A-4DA3-96F6-F80592AC1D87}" destId="{52C5C2F6-44D7-4EFC-852C-B1325FBA95E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6EAAFA-7172-44E4-ADD6-C448C3FFA5A3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69AA67E-B997-49A6-8D40-89C42F8A74D6}">
      <dgm:prSet phldrT="[Text]"/>
      <dgm:spPr/>
      <dgm:t>
        <a:bodyPr/>
        <a:lstStyle/>
        <a:p>
          <a:r>
            <a:rPr lang="en-GB" dirty="0"/>
            <a:t> Retail Discounts</a:t>
          </a:r>
        </a:p>
      </dgm:t>
    </dgm:pt>
    <dgm:pt modelId="{17F50633-64AB-4B7C-AB73-F87A85B1F574}" type="parTrans" cxnId="{537BF4AF-4AE3-4F5D-A3C7-00A287AA782B}">
      <dgm:prSet/>
      <dgm:spPr/>
      <dgm:t>
        <a:bodyPr/>
        <a:lstStyle/>
        <a:p>
          <a:endParaRPr lang="en-GB"/>
        </a:p>
      </dgm:t>
    </dgm:pt>
    <dgm:pt modelId="{C42FB640-8750-46EB-9269-8D54206F4607}" type="sibTrans" cxnId="{537BF4AF-4AE3-4F5D-A3C7-00A287AA782B}">
      <dgm:prSet/>
      <dgm:spPr/>
      <dgm:t>
        <a:bodyPr/>
        <a:lstStyle/>
        <a:p>
          <a:endParaRPr lang="en-GB"/>
        </a:p>
      </dgm:t>
    </dgm:pt>
    <dgm:pt modelId="{9A8DFDC3-D297-423D-88E1-929E8396F5B3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Range of discounts 5-50% or special offers</a:t>
          </a:r>
        </a:p>
      </dgm:t>
    </dgm:pt>
    <dgm:pt modelId="{0A84524B-FEBF-4F0A-AAB4-BF6B1CA62233}" type="parTrans" cxnId="{8A6605FB-A7BC-4F87-94F1-85F86630F740}">
      <dgm:prSet/>
      <dgm:spPr/>
      <dgm:t>
        <a:bodyPr/>
        <a:lstStyle/>
        <a:p>
          <a:endParaRPr lang="en-GB"/>
        </a:p>
      </dgm:t>
    </dgm:pt>
    <dgm:pt modelId="{09F9837F-9C06-4A34-A51D-9C14118138B3}" type="sibTrans" cxnId="{8A6605FB-A7BC-4F87-94F1-85F86630F740}">
      <dgm:prSet/>
      <dgm:spPr/>
      <dgm:t>
        <a:bodyPr/>
        <a:lstStyle/>
        <a:p>
          <a:endParaRPr lang="en-GB"/>
        </a:p>
      </dgm:t>
    </dgm:pt>
    <dgm:pt modelId="{F993E9D7-920B-4100-8844-888A84D729C7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Online retailers</a:t>
          </a:r>
        </a:p>
      </dgm:t>
    </dgm:pt>
    <dgm:pt modelId="{E87D512D-96A6-444C-A1A1-77F11F4C66CE}" type="parTrans" cxnId="{D567E975-BD1C-4B57-852A-B2BD761B9FE5}">
      <dgm:prSet/>
      <dgm:spPr/>
      <dgm:t>
        <a:bodyPr/>
        <a:lstStyle/>
        <a:p>
          <a:endParaRPr lang="en-GB"/>
        </a:p>
      </dgm:t>
    </dgm:pt>
    <dgm:pt modelId="{77ECB4D2-C42D-4CB8-B4C5-AEA49CDB899D}" type="sibTrans" cxnId="{D567E975-BD1C-4B57-852A-B2BD761B9FE5}">
      <dgm:prSet/>
      <dgm:spPr/>
      <dgm:t>
        <a:bodyPr/>
        <a:lstStyle/>
        <a:p>
          <a:endParaRPr lang="en-GB"/>
        </a:p>
      </dgm:t>
    </dgm:pt>
    <dgm:pt modelId="{A76801A8-A13E-450F-BEB6-6C124071305A}">
      <dgm:prSet phldrT="[Text]"/>
      <dgm:spPr/>
      <dgm:t>
        <a:bodyPr/>
        <a:lstStyle/>
        <a:p>
          <a:r>
            <a:rPr lang="en-GB" dirty="0"/>
            <a:t>Gift Card Discounts</a:t>
          </a:r>
        </a:p>
      </dgm:t>
    </dgm:pt>
    <dgm:pt modelId="{7EECAA03-5F12-40ED-BA5E-87FFCB4A8222}" type="parTrans" cxnId="{8BA17406-EC20-419F-9DD1-B6609AD66CE1}">
      <dgm:prSet/>
      <dgm:spPr/>
      <dgm:t>
        <a:bodyPr/>
        <a:lstStyle/>
        <a:p>
          <a:endParaRPr lang="en-GB"/>
        </a:p>
      </dgm:t>
    </dgm:pt>
    <dgm:pt modelId="{A7E8CE07-5AA2-4876-A782-07ADDC57C3FE}" type="sibTrans" cxnId="{8BA17406-EC20-419F-9DD1-B6609AD66CE1}">
      <dgm:prSet/>
      <dgm:spPr/>
      <dgm:t>
        <a:bodyPr/>
        <a:lstStyle/>
        <a:p>
          <a:endParaRPr lang="en-GB"/>
        </a:p>
      </dgm:t>
    </dgm:pt>
    <dgm:pt modelId="{AD231173-1A07-41FF-ACE3-3A4ACD1293A2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Pre-purchase discounted gift voucher</a:t>
          </a:r>
          <a:endParaRPr lang="en-GB" sz="1600" dirty="0"/>
        </a:p>
      </dgm:t>
    </dgm:pt>
    <dgm:pt modelId="{6F1E3EDB-EE21-4944-AA14-9AD3A27BCAD3}" type="parTrans" cxnId="{A2BA0F30-C529-4BBC-AED3-796F7C2F2A47}">
      <dgm:prSet/>
      <dgm:spPr/>
      <dgm:t>
        <a:bodyPr/>
        <a:lstStyle/>
        <a:p>
          <a:endParaRPr lang="en-GB"/>
        </a:p>
      </dgm:t>
    </dgm:pt>
    <dgm:pt modelId="{007E9236-31F7-4584-93C2-443BE55E105A}" type="sibTrans" cxnId="{A2BA0F30-C529-4BBC-AED3-796F7C2F2A47}">
      <dgm:prSet/>
      <dgm:spPr/>
      <dgm:t>
        <a:bodyPr/>
        <a:lstStyle/>
        <a:p>
          <a:endParaRPr lang="en-GB"/>
        </a:p>
      </dgm:t>
    </dgm:pt>
    <dgm:pt modelId="{0D5221DA-037F-4D29-9F77-EB2652E9E062}">
      <dgm:prSet custT="1"/>
      <dgm:spPr/>
      <dgm:t>
        <a:bodyPr/>
        <a:lstStyle/>
        <a:p>
          <a:pPr>
            <a:buNone/>
          </a:pPr>
          <a:r>
            <a:rPr lang="en-GB" sz="1600" dirty="0" err="1">
              <a:solidFill>
                <a:schemeClr val="bg2">
                  <a:lumMod val="20000"/>
                  <a:lumOff val="80000"/>
                </a:schemeClr>
              </a:solidFill>
            </a:rPr>
            <a:t>Eg</a:t>
          </a: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 10% discount</a:t>
          </a:r>
        </a:p>
      </dgm:t>
    </dgm:pt>
    <dgm:pt modelId="{24BD7C09-7DA6-43F7-A6B3-5FC115958B5E}" type="parTrans" cxnId="{0E8ABE61-681F-4B31-A962-C663533FF486}">
      <dgm:prSet/>
      <dgm:spPr/>
      <dgm:t>
        <a:bodyPr/>
        <a:lstStyle/>
        <a:p>
          <a:endParaRPr lang="en-GB"/>
        </a:p>
      </dgm:t>
    </dgm:pt>
    <dgm:pt modelId="{EC0B75FD-CFED-42E8-93E2-A060D161B102}" type="sibTrans" cxnId="{0E8ABE61-681F-4B31-A962-C663533FF486}">
      <dgm:prSet/>
      <dgm:spPr/>
      <dgm:t>
        <a:bodyPr/>
        <a:lstStyle/>
        <a:p>
          <a:endParaRPr lang="en-GB"/>
        </a:p>
      </dgm:t>
    </dgm:pt>
    <dgm:pt modelId="{B00F6CF3-9662-48DA-86D1-3969B6A205D0}">
      <dgm:prSet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Purchase £100 gift card for £90</a:t>
          </a:r>
        </a:p>
      </dgm:t>
    </dgm:pt>
    <dgm:pt modelId="{7656A924-1E27-4861-9AE5-63579EE20D17}" type="parTrans" cxnId="{E68B4D08-AACE-4389-BACF-20CCC290955D}">
      <dgm:prSet/>
      <dgm:spPr/>
      <dgm:t>
        <a:bodyPr/>
        <a:lstStyle/>
        <a:p>
          <a:endParaRPr lang="en-GB"/>
        </a:p>
      </dgm:t>
    </dgm:pt>
    <dgm:pt modelId="{CED7AC54-357B-41FD-8BE1-6D69CADD7257}" type="sibTrans" cxnId="{E68B4D08-AACE-4389-BACF-20CCC290955D}">
      <dgm:prSet/>
      <dgm:spPr/>
      <dgm:t>
        <a:bodyPr/>
        <a:lstStyle/>
        <a:p>
          <a:endParaRPr lang="en-GB"/>
        </a:p>
      </dgm:t>
    </dgm:pt>
    <dgm:pt modelId="{4544125F-FD64-4448-9F7E-8AAFF8B7112C}">
      <dgm:prSet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Spend £100 in store </a:t>
          </a:r>
        </a:p>
      </dgm:t>
    </dgm:pt>
    <dgm:pt modelId="{23FD1D65-8961-4927-A923-4CFD39F56D63}" type="parTrans" cxnId="{5993C65E-5835-4663-85C3-15E2B171504E}">
      <dgm:prSet/>
      <dgm:spPr/>
      <dgm:t>
        <a:bodyPr/>
        <a:lstStyle/>
        <a:p>
          <a:endParaRPr lang="en-GB"/>
        </a:p>
      </dgm:t>
    </dgm:pt>
    <dgm:pt modelId="{F8F7F312-C555-4BC6-A348-40C0E6CB2C0B}" type="sibTrans" cxnId="{5993C65E-5835-4663-85C3-15E2B171504E}">
      <dgm:prSet/>
      <dgm:spPr/>
      <dgm:t>
        <a:bodyPr/>
        <a:lstStyle/>
        <a:p>
          <a:endParaRPr lang="en-GB"/>
        </a:p>
      </dgm:t>
    </dgm:pt>
    <dgm:pt modelId="{570E9223-536D-4B4F-AEF6-97C5B8795746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Spend in retailers for full amount</a:t>
          </a:r>
          <a:endParaRPr lang="en-GB" sz="1600" dirty="0"/>
        </a:p>
      </dgm:t>
    </dgm:pt>
    <dgm:pt modelId="{3A451FBE-FED2-44BC-B70F-FDCE30322825}" type="parTrans" cxnId="{0DEC2666-B53D-439D-8DCB-47E16AD5BB14}">
      <dgm:prSet/>
      <dgm:spPr/>
      <dgm:t>
        <a:bodyPr/>
        <a:lstStyle/>
        <a:p>
          <a:endParaRPr lang="en-GB"/>
        </a:p>
      </dgm:t>
    </dgm:pt>
    <dgm:pt modelId="{1F4AF162-F3E0-4C44-8EAD-54F001E49559}" type="sibTrans" cxnId="{0DEC2666-B53D-439D-8DCB-47E16AD5BB14}">
      <dgm:prSet/>
      <dgm:spPr/>
      <dgm:t>
        <a:bodyPr/>
        <a:lstStyle/>
        <a:p>
          <a:endParaRPr lang="en-GB"/>
        </a:p>
      </dgm:t>
    </dgm:pt>
    <dgm:pt modelId="{CEDFF4DA-CB73-4EC2-9A02-6FF358259315}">
      <dgm:prSet phldrT="[Text]" custT="1"/>
      <dgm:spPr/>
      <dgm:t>
        <a:bodyPr/>
        <a:lstStyle/>
        <a:p>
          <a:pPr>
            <a:buNone/>
          </a:pPr>
          <a:endParaRPr lang="en-GB" sz="1600" dirty="0"/>
        </a:p>
      </dgm:t>
    </dgm:pt>
    <dgm:pt modelId="{6DBE52A7-5909-475E-AF73-8944EAD5728A}" type="parTrans" cxnId="{BBD30447-A33B-41CD-96EF-0367350B9F04}">
      <dgm:prSet/>
      <dgm:spPr/>
      <dgm:t>
        <a:bodyPr/>
        <a:lstStyle/>
        <a:p>
          <a:endParaRPr lang="en-GB"/>
        </a:p>
      </dgm:t>
    </dgm:pt>
    <dgm:pt modelId="{B071AAA2-8722-4D34-9443-3562BA40A1EC}" type="sibTrans" cxnId="{BBD30447-A33B-41CD-96EF-0367350B9F04}">
      <dgm:prSet/>
      <dgm:spPr/>
      <dgm:t>
        <a:bodyPr/>
        <a:lstStyle/>
        <a:p>
          <a:endParaRPr lang="en-GB"/>
        </a:p>
      </dgm:t>
    </dgm:pt>
    <dgm:pt modelId="{F810A70D-1DB2-40EF-A372-B3BA8CC8EA24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Restaurants and other high street services</a:t>
          </a:r>
        </a:p>
      </dgm:t>
    </dgm:pt>
    <dgm:pt modelId="{D0717260-8E3A-4D4F-A7AE-F314CBCB9306}" type="parTrans" cxnId="{BFE6D465-5024-4B22-BEFF-0C48EE05F161}">
      <dgm:prSet/>
      <dgm:spPr/>
      <dgm:t>
        <a:bodyPr/>
        <a:lstStyle/>
        <a:p>
          <a:endParaRPr lang="en-GB"/>
        </a:p>
      </dgm:t>
    </dgm:pt>
    <dgm:pt modelId="{81242E35-C4F5-4E49-9881-306072BBBC5B}" type="sibTrans" cxnId="{BFE6D465-5024-4B22-BEFF-0C48EE05F161}">
      <dgm:prSet/>
      <dgm:spPr/>
      <dgm:t>
        <a:bodyPr/>
        <a:lstStyle/>
        <a:p>
          <a:endParaRPr lang="en-GB"/>
        </a:p>
      </dgm:t>
    </dgm:pt>
    <dgm:pt modelId="{D067BF52-68E8-4F7E-8BC6-7CBAE944153F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Leisure activities</a:t>
          </a:r>
        </a:p>
      </dgm:t>
    </dgm:pt>
    <dgm:pt modelId="{A441262D-705F-4A99-BAEC-79FC7BEAD39D}" type="parTrans" cxnId="{048C804E-326E-469B-8747-3822876C2CE6}">
      <dgm:prSet/>
      <dgm:spPr/>
      <dgm:t>
        <a:bodyPr/>
        <a:lstStyle/>
        <a:p>
          <a:endParaRPr lang="en-GB"/>
        </a:p>
      </dgm:t>
    </dgm:pt>
    <dgm:pt modelId="{2A01C102-BEC8-438C-900F-708E2DEEA035}" type="sibTrans" cxnId="{048C804E-326E-469B-8747-3822876C2CE6}">
      <dgm:prSet/>
      <dgm:spPr/>
      <dgm:t>
        <a:bodyPr/>
        <a:lstStyle/>
        <a:p>
          <a:endParaRPr lang="en-GB"/>
        </a:p>
      </dgm:t>
    </dgm:pt>
    <dgm:pt modelId="{C61CD636-64F7-4343-960A-C75DE1BE6E5A}">
      <dgm:prSet phldrT="[Text]" custT="1"/>
      <dgm:spPr/>
      <dgm:t>
        <a:bodyPr/>
        <a:lstStyle/>
        <a:p>
          <a:pPr>
            <a:buNone/>
          </a:pPr>
          <a:r>
            <a:rPr lang="en-GB" sz="1600" dirty="0">
              <a:solidFill>
                <a:schemeClr val="bg2">
                  <a:lumMod val="20000"/>
                  <a:lumOff val="80000"/>
                </a:schemeClr>
              </a:solidFill>
            </a:rPr>
            <a:t>Household services</a:t>
          </a:r>
        </a:p>
      </dgm:t>
    </dgm:pt>
    <dgm:pt modelId="{24EE070B-5E9C-4406-84C1-5D7E22F23D3F}" type="parTrans" cxnId="{F0824FE9-A488-4A09-8C67-236EC3340412}">
      <dgm:prSet/>
      <dgm:spPr/>
      <dgm:t>
        <a:bodyPr/>
        <a:lstStyle/>
        <a:p>
          <a:endParaRPr lang="en-GB"/>
        </a:p>
      </dgm:t>
    </dgm:pt>
    <dgm:pt modelId="{11BF5C8B-4AC9-4F24-A98A-D8E94DF5D435}" type="sibTrans" cxnId="{F0824FE9-A488-4A09-8C67-236EC3340412}">
      <dgm:prSet/>
      <dgm:spPr/>
      <dgm:t>
        <a:bodyPr/>
        <a:lstStyle/>
        <a:p>
          <a:endParaRPr lang="en-GB"/>
        </a:p>
      </dgm:t>
    </dgm:pt>
    <dgm:pt modelId="{6238EF79-8E2C-47A8-9D74-D376086DC38E}" type="pres">
      <dgm:prSet presAssocID="{DC6EAAFA-7172-44E4-ADD6-C448C3FFA5A3}" presName="linearFlow" presStyleCnt="0">
        <dgm:presLayoutVars>
          <dgm:dir/>
          <dgm:animLvl val="lvl"/>
          <dgm:resizeHandles/>
        </dgm:presLayoutVars>
      </dgm:prSet>
      <dgm:spPr/>
    </dgm:pt>
    <dgm:pt modelId="{2AFDA1E7-7BAD-458E-BBCD-21AEE8125BF7}" type="pres">
      <dgm:prSet presAssocID="{769AA67E-B997-49A6-8D40-89C42F8A74D6}" presName="compositeNode" presStyleCnt="0">
        <dgm:presLayoutVars>
          <dgm:bulletEnabled val="1"/>
        </dgm:presLayoutVars>
      </dgm:prSet>
      <dgm:spPr/>
    </dgm:pt>
    <dgm:pt modelId="{D9580B89-1976-4DD5-8044-53BFFD2276C1}" type="pres">
      <dgm:prSet presAssocID="{769AA67E-B997-49A6-8D40-89C42F8A74D6}" presName="imag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line Network with solid fill"/>
        </a:ext>
      </dgm:extLst>
    </dgm:pt>
    <dgm:pt modelId="{2CBC9C53-A70B-4730-B35C-48E83AB0ACC3}" type="pres">
      <dgm:prSet presAssocID="{769AA67E-B997-49A6-8D40-89C42F8A74D6}" presName="childNode" presStyleLbl="node1" presStyleIdx="0" presStyleCnt="2">
        <dgm:presLayoutVars>
          <dgm:bulletEnabled val="1"/>
        </dgm:presLayoutVars>
      </dgm:prSet>
      <dgm:spPr/>
    </dgm:pt>
    <dgm:pt modelId="{0FDBE6B6-A5CB-40DA-A804-F3AA8290B367}" type="pres">
      <dgm:prSet presAssocID="{769AA67E-B997-49A6-8D40-89C42F8A74D6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8541D102-1F5C-4378-8539-C3BCC5C765E8}" type="pres">
      <dgm:prSet presAssocID="{C42FB640-8750-46EB-9269-8D54206F4607}" presName="sibTrans" presStyleCnt="0"/>
      <dgm:spPr/>
    </dgm:pt>
    <dgm:pt modelId="{BA88197E-E80A-4DA3-96F6-F80592AC1D87}" type="pres">
      <dgm:prSet presAssocID="{A76801A8-A13E-450F-BEB6-6C124071305A}" presName="compositeNode" presStyleCnt="0">
        <dgm:presLayoutVars>
          <dgm:bulletEnabled val="1"/>
        </dgm:presLayoutVars>
      </dgm:prSet>
      <dgm:spPr/>
    </dgm:pt>
    <dgm:pt modelId="{BF23CB12-FBCF-4600-B39C-45464D6DC7C9}" type="pres">
      <dgm:prSet presAssocID="{A76801A8-A13E-450F-BEB6-6C124071305A}" presName="image" presStyleLbl="fgImgPlac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 with solid fill"/>
        </a:ext>
      </dgm:extLst>
    </dgm:pt>
    <dgm:pt modelId="{EB19A70B-E92C-439E-B499-FD953985103F}" type="pres">
      <dgm:prSet presAssocID="{A76801A8-A13E-450F-BEB6-6C124071305A}" presName="childNode" presStyleLbl="node1" presStyleIdx="1" presStyleCnt="2">
        <dgm:presLayoutVars>
          <dgm:bulletEnabled val="1"/>
        </dgm:presLayoutVars>
      </dgm:prSet>
      <dgm:spPr/>
    </dgm:pt>
    <dgm:pt modelId="{52C5C2F6-44D7-4EFC-852C-B1325FBA95EA}" type="pres">
      <dgm:prSet presAssocID="{A76801A8-A13E-450F-BEB6-6C124071305A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8BA17406-EC20-419F-9DD1-B6609AD66CE1}" srcId="{DC6EAAFA-7172-44E4-ADD6-C448C3FFA5A3}" destId="{A76801A8-A13E-450F-BEB6-6C124071305A}" srcOrd="1" destOrd="0" parTransId="{7EECAA03-5F12-40ED-BA5E-87FFCB4A8222}" sibTransId="{A7E8CE07-5AA2-4876-A782-07ADDC57C3FE}"/>
    <dgm:cxn modelId="{E68B4D08-AACE-4389-BACF-20CCC290955D}" srcId="{A76801A8-A13E-450F-BEB6-6C124071305A}" destId="{B00F6CF3-9662-48DA-86D1-3969B6A205D0}" srcOrd="4" destOrd="0" parTransId="{7656A924-1E27-4861-9AE5-63579EE20D17}" sibTransId="{CED7AC54-357B-41FD-8BE1-6D69CADD7257}"/>
    <dgm:cxn modelId="{DF9FB217-BA2A-4D7B-840C-62D1CC96B5C5}" type="presOf" srcId="{CEDFF4DA-CB73-4EC2-9A02-6FF358259315}" destId="{EB19A70B-E92C-439E-B499-FD953985103F}" srcOrd="0" destOrd="2" presId="urn:microsoft.com/office/officeart/2005/8/layout/hList2"/>
    <dgm:cxn modelId="{A2BA0F30-C529-4BBC-AED3-796F7C2F2A47}" srcId="{A76801A8-A13E-450F-BEB6-6C124071305A}" destId="{AD231173-1A07-41FF-ACE3-3A4ACD1293A2}" srcOrd="0" destOrd="0" parTransId="{6F1E3EDB-EE21-4944-AA14-9AD3A27BCAD3}" sibTransId="{007E9236-31F7-4584-93C2-443BE55E105A}"/>
    <dgm:cxn modelId="{71406437-7F69-47D4-9C3C-1DADFA63CD22}" type="presOf" srcId="{9A8DFDC3-D297-423D-88E1-929E8396F5B3}" destId="{2CBC9C53-A70B-4730-B35C-48E83AB0ACC3}" srcOrd="0" destOrd="0" presId="urn:microsoft.com/office/officeart/2005/8/layout/hList2"/>
    <dgm:cxn modelId="{3884A33D-E8C3-4FEC-97B4-6FB18A7926AD}" type="presOf" srcId="{D067BF52-68E8-4F7E-8BC6-7CBAE944153F}" destId="{2CBC9C53-A70B-4730-B35C-48E83AB0ACC3}" srcOrd="0" destOrd="3" presId="urn:microsoft.com/office/officeart/2005/8/layout/hList2"/>
    <dgm:cxn modelId="{5993C65E-5835-4663-85C3-15E2B171504E}" srcId="{A76801A8-A13E-450F-BEB6-6C124071305A}" destId="{4544125F-FD64-4448-9F7E-8AAFF8B7112C}" srcOrd="5" destOrd="0" parTransId="{23FD1D65-8961-4927-A923-4CFD39F56D63}" sibTransId="{F8F7F312-C555-4BC6-A348-40C0E6CB2C0B}"/>
    <dgm:cxn modelId="{0E8ABE61-681F-4B31-A962-C663533FF486}" srcId="{A76801A8-A13E-450F-BEB6-6C124071305A}" destId="{0D5221DA-037F-4D29-9F77-EB2652E9E062}" srcOrd="3" destOrd="0" parTransId="{24BD7C09-7DA6-43F7-A6B3-5FC115958B5E}" sibTransId="{EC0B75FD-CFED-42E8-93E2-A060D161B102}"/>
    <dgm:cxn modelId="{BFE6D465-5024-4B22-BEFF-0C48EE05F161}" srcId="{769AA67E-B997-49A6-8D40-89C42F8A74D6}" destId="{F810A70D-1DB2-40EF-A372-B3BA8CC8EA24}" srcOrd="1" destOrd="0" parTransId="{D0717260-8E3A-4D4F-A7AE-F314CBCB9306}" sibTransId="{81242E35-C4F5-4E49-9881-306072BBBC5B}"/>
    <dgm:cxn modelId="{0DEC2666-B53D-439D-8DCB-47E16AD5BB14}" srcId="{A76801A8-A13E-450F-BEB6-6C124071305A}" destId="{570E9223-536D-4B4F-AEF6-97C5B8795746}" srcOrd="1" destOrd="0" parTransId="{3A451FBE-FED2-44BC-B70F-FDCE30322825}" sibTransId="{1F4AF162-F3E0-4C44-8EAD-54F001E49559}"/>
    <dgm:cxn modelId="{BBD30447-A33B-41CD-96EF-0367350B9F04}" srcId="{A76801A8-A13E-450F-BEB6-6C124071305A}" destId="{CEDFF4DA-CB73-4EC2-9A02-6FF358259315}" srcOrd="2" destOrd="0" parTransId="{6DBE52A7-5909-475E-AF73-8944EAD5728A}" sibTransId="{B071AAA2-8722-4D34-9443-3562BA40A1EC}"/>
    <dgm:cxn modelId="{048C804E-326E-469B-8747-3822876C2CE6}" srcId="{769AA67E-B997-49A6-8D40-89C42F8A74D6}" destId="{D067BF52-68E8-4F7E-8BC6-7CBAE944153F}" srcOrd="3" destOrd="0" parTransId="{A441262D-705F-4A99-BAEC-79FC7BEAD39D}" sibTransId="{2A01C102-BEC8-438C-900F-708E2DEEA035}"/>
    <dgm:cxn modelId="{8D82CF6E-8CDF-4B80-A936-20BA71C6E517}" type="presOf" srcId="{F810A70D-1DB2-40EF-A372-B3BA8CC8EA24}" destId="{2CBC9C53-A70B-4730-B35C-48E83AB0ACC3}" srcOrd="0" destOrd="1" presId="urn:microsoft.com/office/officeart/2005/8/layout/hList2"/>
    <dgm:cxn modelId="{8D80BC50-BFA2-447D-83E6-1B4E166F3198}" type="presOf" srcId="{DC6EAAFA-7172-44E4-ADD6-C448C3FFA5A3}" destId="{6238EF79-8E2C-47A8-9D74-D376086DC38E}" srcOrd="0" destOrd="0" presId="urn:microsoft.com/office/officeart/2005/8/layout/hList2"/>
    <dgm:cxn modelId="{D567E975-BD1C-4B57-852A-B2BD761B9FE5}" srcId="{769AA67E-B997-49A6-8D40-89C42F8A74D6}" destId="{F993E9D7-920B-4100-8844-888A84D729C7}" srcOrd="2" destOrd="0" parTransId="{E87D512D-96A6-444C-A1A1-77F11F4C66CE}" sibTransId="{77ECB4D2-C42D-4CB8-B4C5-AEA49CDB899D}"/>
    <dgm:cxn modelId="{9DFBD57F-83EA-42FF-981B-80D9EE58274E}" type="presOf" srcId="{C61CD636-64F7-4343-960A-C75DE1BE6E5A}" destId="{2CBC9C53-A70B-4730-B35C-48E83AB0ACC3}" srcOrd="0" destOrd="4" presId="urn:microsoft.com/office/officeart/2005/8/layout/hList2"/>
    <dgm:cxn modelId="{68AE6E86-6059-41F4-96F4-CBDC731447EB}" type="presOf" srcId="{769AA67E-B997-49A6-8D40-89C42F8A74D6}" destId="{0FDBE6B6-A5CB-40DA-A804-F3AA8290B367}" srcOrd="0" destOrd="0" presId="urn:microsoft.com/office/officeart/2005/8/layout/hList2"/>
    <dgm:cxn modelId="{4A734888-8712-40EE-91B6-6EE25358A3AE}" type="presOf" srcId="{570E9223-536D-4B4F-AEF6-97C5B8795746}" destId="{EB19A70B-E92C-439E-B499-FD953985103F}" srcOrd="0" destOrd="1" presId="urn:microsoft.com/office/officeart/2005/8/layout/hList2"/>
    <dgm:cxn modelId="{7E5B1397-134B-476C-BDB8-434D5C66D7E3}" type="presOf" srcId="{AD231173-1A07-41FF-ACE3-3A4ACD1293A2}" destId="{EB19A70B-E92C-439E-B499-FD953985103F}" srcOrd="0" destOrd="0" presId="urn:microsoft.com/office/officeart/2005/8/layout/hList2"/>
    <dgm:cxn modelId="{2247A7AE-392D-4237-B02F-BA2812CE1933}" type="presOf" srcId="{4544125F-FD64-4448-9F7E-8AAFF8B7112C}" destId="{EB19A70B-E92C-439E-B499-FD953985103F}" srcOrd="0" destOrd="5" presId="urn:microsoft.com/office/officeart/2005/8/layout/hList2"/>
    <dgm:cxn modelId="{537BF4AF-4AE3-4F5D-A3C7-00A287AA782B}" srcId="{DC6EAAFA-7172-44E4-ADD6-C448C3FFA5A3}" destId="{769AA67E-B997-49A6-8D40-89C42F8A74D6}" srcOrd="0" destOrd="0" parTransId="{17F50633-64AB-4B7C-AB73-F87A85B1F574}" sibTransId="{C42FB640-8750-46EB-9269-8D54206F4607}"/>
    <dgm:cxn modelId="{ED477EB4-19B9-4F9E-B094-DD847873CCDF}" type="presOf" srcId="{0D5221DA-037F-4D29-9F77-EB2652E9E062}" destId="{EB19A70B-E92C-439E-B499-FD953985103F}" srcOrd="0" destOrd="3" presId="urn:microsoft.com/office/officeart/2005/8/layout/hList2"/>
    <dgm:cxn modelId="{8A2E40C6-6AE5-40A0-BEF3-1719DF2C6C96}" type="presOf" srcId="{F993E9D7-920B-4100-8844-888A84D729C7}" destId="{2CBC9C53-A70B-4730-B35C-48E83AB0ACC3}" srcOrd="0" destOrd="2" presId="urn:microsoft.com/office/officeart/2005/8/layout/hList2"/>
    <dgm:cxn modelId="{84BD0DD6-36FB-49EA-984C-112C53BCDE35}" type="presOf" srcId="{B00F6CF3-9662-48DA-86D1-3969B6A205D0}" destId="{EB19A70B-E92C-439E-B499-FD953985103F}" srcOrd="0" destOrd="4" presId="urn:microsoft.com/office/officeart/2005/8/layout/hList2"/>
    <dgm:cxn modelId="{F0824FE9-A488-4A09-8C67-236EC3340412}" srcId="{769AA67E-B997-49A6-8D40-89C42F8A74D6}" destId="{C61CD636-64F7-4343-960A-C75DE1BE6E5A}" srcOrd="4" destOrd="0" parTransId="{24EE070B-5E9C-4406-84C1-5D7E22F23D3F}" sibTransId="{11BF5C8B-4AC9-4F24-A98A-D8E94DF5D435}"/>
    <dgm:cxn modelId="{31F413F6-B8B4-47CE-A575-B30A7CF021A6}" type="presOf" srcId="{A76801A8-A13E-450F-BEB6-6C124071305A}" destId="{52C5C2F6-44D7-4EFC-852C-B1325FBA95EA}" srcOrd="0" destOrd="0" presId="urn:microsoft.com/office/officeart/2005/8/layout/hList2"/>
    <dgm:cxn modelId="{8A6605FB-A7BC-4F87-94F1-85F86630F740}" srcId="{769AA67E-B997-49A6-8D40-89C42F8A74D6}" destId="{9A8DFDC3-D297-423D-88E1-929E8396F5B3}" srcOrd="0" destOrd="0" parTransId="{0A84524B-FEBF-4F0A-AAB4-BF6B1CA62233}" sibTransId="{09F9837F-9C06-4A34-A51D-9C14118138B3}"/>
    <dgm:cxn modelId="{9BCD76B4-BCA0-4218-92C3-71DC9AF29DD5}" type="presParOf" srcId="{6238EF79-8E2C-47A8-9D74-D376086DC38E}" destId="{2AFDA1E7-7BAD-458E-BBCD-21AEE8125BF7}" srcOrd="0" destOrd="0" presId="urn:microsoft.com/office/officeart/2005/8/layout/hList2"/>
    <dgm:cxn modelId="{38E537D4-0387-4A09-B8B9-54FB39B5F95B}" type="presParOf" srcId="{2AFDA1E7-7BAD-458E-BBCD-21AEE8125BF7}" destId="{D9580B89-1976-4DD5-8044-53BFFD2276C1}" srcOrd="0" destOrd="0" presId="urn:microsoft.com/office/officeart/2005/8/layout/hList2"/>
    <dgm:cxn modelId="{A0FD94C1-DDED-4D0F-9BAE-D37F21B9F5F4}" type="presParOf" srcId="{2AFDA1E7-7BAD-458E-BBCD-21AEE8125BF7}" destId="{2CBC9C53-A70B-4730-B35C-48E83AB0ACC3}" srcOrd="1" destOrd="0" presId="urn:microsoft.com/office/officeart/2005/8/layout/hList2"/>
    <dgm:cxn modelId="{E320A2BE-E448-4C0B-BCCE-D9798F497C00}" type="presParOf" srcId="{2AFDA1E7-7BAD-458E-BBCD-21AEE8125BF7}" destId="{0FDBE6B6-A5CB-40DA-A804-F3AA8290B367}" srcOrd="2" destOrd="0" presId="urn:microsoft.com/office/officeart/2005/8/layout/hList2"/>
    <dgm:cxn modelId="{135AEC88-C377-4FC9-989F-FBE4C8825D41}" type="presParOf" srcId="{6238EF79-8E2C-47A8-9D74-D376086DC38E}" destId="{8541D102-1F5C-4378-8539-C3BCC5C765E8}" srcOrd="1" destOrd="0" presId="urn:microsoft.com/office/officeart/2005/8/layout/hList2"/>
    <dgm:cxn modelId="{B7B29052-60E3-40AF-B375-32A5C76C59CE}" type="presParOf" srcId="{6238EF79-8E2C-47A8-9D74-D376086DC38E}" destId="{BA88197E-E80A-4DA3-96F6-F80592AC1D87}" srcOrd="2" destOrd="0" presId="urn:microsoft.com/office/officeart/2005/8/layout/hList2"/>
    <dgm:cxn modelId="{AD7F4B33-BBE8-4A25-86EB-97E752366902}" type="presParOf" srcId="{BA88197E-E80A-4DA3-96F6-F80592AC1D87}" destId="{BF23CB12-FBCF-4600-B39C-45464D6DC7C9}" srcOrd="0" destOrd="0" presId="urn:microsoft.com/office/officeart/2005/8/layout/hList2"/>
    <dgm:cxn modelId="{724A7C3C-384C-4109-88AE-4FB7897941F9}" type="presParOf" srcId="{BA88197E-E80A-4DA3-96F6-F80592AC1D87}" destId="{EB19A70B-E92C-439E-B499-FD953985103F}" srcOrd="1" destOrd="0" presId="urn:microsoft.com/office/officeart/2005/8/layout/hList2"/>
    <dgm:cxn modelId="{B6207462-963C-4DA5-BCE7-D0F428371DCB}" type="presParOf" srcId="{BA88197E-E80A-4DA3-96F6-F80592AC1D87}" destId="{52C5C2F6-44D7-4EFC-852C-B1325FBA95E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1BCB7B-23DB-4B75-9363-2910F0E99589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3265C816-D469-4CEF-8939-499A9B38FDCF}">
      <dgm:prSet phldrT="[Text]"/>
      <dgm:spPr/>
      <dgm:t>
        <a:bodyPr/>
        <a:lstStyle/>
        <a:p>
          <a:r>
            <a:rPr lang="en-GB" dirty="0"/>
            <a:t>Nurse/Midwife</a:t>
          </a:r>
        </a:p>
        <a:p>
          <a:r>
            <a:rPr lang="en-GB" dirty="0"/>
            <a:t>Nursing or Midwifery Support Worker</a:t>
          </a:r>
        </a:p>
      </dgm:t>
    </dgm:pt>
    <dgm:pt modelId="{ACE5EFB3-6A50-4853-AE94-1369895DA802}" type="parTrans" cxnId="{9A438528-0ACD-49B0-B3F2-C220F15C3512}">
      <dgm:prSet/>
      <dgm:spPr/>
      <dgm:t>
        <a:bodyPr/>
        <a:lstStyle/>
        <a:p>
          <a:endParaRPr lang="en-GB"/>
        </a:p>
      </dgm:t>
    </dgm:pt>
    <dgm:pt modelId="{E248317C-5A67-438F-B512-05CEE2344302}" type="sibTrans" cxnId="{9A438528-0ACD-49B0-B3F2-C220F15C3512}">
      <dgm:prSet/>
      <dgm:spPr/>
      <dgm:t>
        <a:bodyPr/>
        <a:lstStyle/>
        <a:p>
          <a:endParaRPr lang="en-GB"/>
        </a:p>
      </dgm:t>
    </dgm:pt>
    <dgm:pt modelId="{3D19A8CD-F173-4DC9-AC8E-F6D1F5F6642C}" type="pres">
      <dgm:prSet presAssocID="{441BCB7B-23DB-4B75-9363-2910F0E99589}" presName="linearFlow" presStyleCnt="0">
        <dgm:presLayoutVars>
          <dgm:dir/>
          <dgm:resizeHandles val="exact"/>
        </dgm:presLayoutVars>
      </dgm:prSet>
      <dgm:spPr/>
    </dgm:pt>
    <dgm:pt modelId="{0EBF6F77-9F62-4959-9A8E-487F8C4DACCD}" type="pres">
      <dgm:prSet presAssocID="{3265C816-D469-4CEF-8939-499A9B38FDCF}" presName="composite" presStyleCnt="0"/>
      <dgm:spPr/>
    </dgm:pt>
    <dgm:pt modelId="{666EEC24-526D-4AAF-AE0E-32EE3C8CA89B}" type="pres">
      <dgm:prSet presAssocID="{3265C816-D469-4CEF-8939-499A9B38FDCF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E57FAF08-7EB0-4F3C-9BBF-BB80A1097220}" type="pres">
      <dgm:prSet presAssocID="{3265C816-D469-4CEF-8939-499A9B38FDCF}" presName="txShp" presStyleLbl="node1" presStyleIdx="0" presStyleCnt="1">
        <dgm:presLayoutVars>
          <dgm:bulletEnabled val="1"/>
        </dgm:presLayoutVars>
      </dgm:prSet>
      <dgm:spPr/>
    </dgm:pt>
  </dgm:ptLst>
  <dgm:cxnLst>
    <dgm:cxn modelId="{9A438528-0ACD-49B0-B3F2-C220F15C3512}" srcId="{441BCB7B-23DB-4B75-9363-2910F0E99589}" destId="{3265C816-D469-4CEF-8939-499A9B38FDCF}" srcOrd="0" destOrd="0" parTransId="{ACE5EFB3-6A50-4853-AE94-1369895DA802}" sibTransId="{E248317C-5A67-438F-B512-05CEE2344302}"/>
    <dgm:cxn modelId="{4E7FE935-15FA-46E8-B3BC-D4BAE568F6CA}" type="presOf" srcId="{3265C816-D469-4CEF-8939-499A9B38FDCF}" destId="{E57FAF08-7EB0-4F3C-9BBF-BB80A1097220}" srcOrd="0" destOrd="0" presId="urn:microsoft.com/office/officeart/2005/8/layout/vList3"/>
    <dgm:cxn modelId="{DC8795B3-25FC-4977-810E-E80DF3ADAD2A}" type="presOf" srcId="{441BCB7B-23DB-4B75-9363-2910F0E99589}" destId="{3D19A8CD-F173-4DC9-AC8E-F6D1F5F6642C}" srcOrd="0" destOrd="0" presId="urn:microsoft.com/office/officeart/2005/8/layout/vList3"/>
    <dgm:cxn modelId="{9C27FDE2-159E-4381-9B0E-7764E3F62C6D}" type="presParOf" srcId="{3D19A8CD-F173-4DC9-AC8E-F6D1F5F6642C}" destId="{0EBF6F77-9F62-4959-9A8E-487F8C4DACCD}" srcOrd="0" destOrd="0" presId="urn:microsoft.com/office/officeart/2005/8/layout/vList3"/>
    <dgm:cxn modelId="{BC4F764D-75E4-49B2-9531-1D8DEE8FD183}" type="presParOf" srcId="{0EBF6F77-9F62-4959-9A8E-487F8C4DACCD}" destId="{666EEC24-526D-4AAF-AE0E-32EE3C8CA89B}" srcOrd="0" destOrd="0" presId="urn:microsoft.com/office/officeart/2005/8/layout/vList3"/>
    <dgm:cxn modelId="{94BD3A76-3ECE-4D57-AEC4-B499E48DC97A}" type="presParOf" srcId="{0EBF6F77-9F62-4959-9A8E-487F8C4DACCD}" destId="{E57FAF08-7EB0-4F3C-9BBF-BB80A10972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A5F88FB-56C8-41F0-BFCE-7877027BBE63}" type="doc">
      <dgm:prSet loTypeId="urn:microsoft.com/office/officeart/2009/3/layout/Pi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CE11385-E96F-410B-A69D-B1B5C6EA79E4}">
      <dgm:prSet phldrT="[Text]" custT="1"/>
      <dgm:spPr/>
      <dgm:t>
        <a:bodyPr/>
        <a:lstStyle/>
        <a:p>
          <a:r>
            <a:rPr lang="en-GB" sz="1800" b="1" dirty="0">
              <a:solidFill>
                <a:schemeClr val="tx1">
                  <a:lumMod val="50000"/>
                </a:schemeClr>
              </a:solidFill>
            </a:rPr>
            <a:t>Who it’s for</a:t>
          </a:r>
        </a:p>
      </dgm:t>
    </dgm:pt>
    <dgm:pt modelId="{13B1B2A3-DFB2-4E63-B58F-F355610C47BE}" type="parTrans" cxnId="{9CBA75E4-9BD9-4D16-9AEC-BFF3DA8AD2F6}">
      <dgm:prSet/>
      <dgm:spPr/>
      <dgm:t>
        <a:bodyPr/>
        <a:lstStyle/>
        <a:p>
          <a:endParaRPr lang="en-GB"/>
        </a:p>
      </dgm:t>
    </dgm:pt>
    <dgm:pt modelId="{FCE00BD9-BA3E-4000-9C80-46D053EE8FE0}" type="sibTrans" cxnId="{9CBA75E4-9BD9-4D16-9AEC-BFF3DA8AD2F6}">
      <dgm:prSet/>
      <dgm:spPr/>
      <dgm:t>
        <a:bodyPr/>
        <a:lstStyle/>
        <a:p>
          <a:endParaRPr lang="en-GB"/>
        </a:p>
      </dgm:t>
    </dgm:pt>
    <dgm:pt modelId="{7CF8E5B9-608F-41C8-B433-55FB866DD89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Registered nurse, nursing associate or midwife</a:t>
          </a:r>
          <a:endParaRPr lang="en-GB" sz="1200" dirty="0">
            <a:solidFill>
              <a:schemeClr val="tx1">
                <a:lumMod val="50000"/>
              </a:schemeClr>
            </a:solidFill>
          </a:endParaRPr>
        </a:p>
      </dgm:t>
    </dgm:pt>
    <dgm:pt modelId="{40D255EE-8ECF-4F23-A8F6-0227B535E4A2}" type="parTrans" cxnId="{A14948FA-1B80-4D6A-9305-DA0998B6408F}">
      <dgm:prSet/>
      <dgm:spPr/>
      <dgm:t>
        <a:bodyPr/>
        <a:lstStyle/>
        <a:p>
          <a:endParaRPr lang="en-GB"/>
        </a:p>
      </dgm:t>
    </dgm:pt>
    <dgm:pt modelId="{1D618949-4B81-4457-BEA0-21F55370A5C2}" type="sibTrans" cxnId="{A14948FA-1B80-4D6A-9305-DA0998B6408F}">
      <dgm:prSet/>
      <dgm:spPr/>
      <dgm:t>
        <a:bodyPr/>
        <a:lstStyle/>
        <a:p>
          <a:endParaRPr lang="en-GB"/>
        </a:p>
      </dgm:t>
    </dgm:pt>
    <dgm:pt modelId="{012B8B91-4947-46AD-B995-454CDE4E182A}">
      <dgm:prSet phldrT="[Text]" custT="1"/>
      <dgm:spPr/>
      <dgm:t>
        <a:bodyPr/>
        <a:lstStyle/>
        <a:p>
          <a:r>
            <a:rPr lang="en-GB" sz="1800" b="1" dirty="0">
              <a:solidFill>
                <a:schemeClr val="tx1">
                  <a:lumMod val="50000"/>
                </a:schemeClr>
              </a:solidFill>
            </a:rPr>
            <a:t>Eligibility</a:t>
          </a:r>
        </a:p>
      </dgm:t>
    </dgm:pt>
    <dgm:pt modelId="{DBFC44B2-F85A-46CE-97A3-EC76BF3C9BDE}" type="parTrans" cxnId="{8D882650-469D-402F-A54B-33289F4DEC21}">
      <dgm:prSet/>
      <dgm:spPr/>
      <dgm:t>
        <a:bodyPr/>
        <a:lstStyle/>
        <a:p>
          <a:endParaRPr lang="en-GB"/>
        </a:p>
      </dgm:t>
    </dgm:pt>
    <dgm:pt modelId="{131DC037-EEB4-4E2C-B37D-2FB88F053F61}" type="sibTrans" cxnId="{8D882650-469D-402F-A54B-33289F4DEC21}">
      <dgm:prSet/>
      <dgm:spPr/>
      <dgm:t>
        <a:bodyPr/>
        <a:lstStyle/>
        <a:p>
          <a:endParaRPr lang="en-GB"/>
        </a:p>
      </dgm:t>
    </dgm:pt>
    <dgm:pt modelId="{C5BA1027-BBF6-4583-ABCF-719D49EC6E3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Living in the UK</a:t>
          </a:r>
          <a:endParaRPr lang="en-GB" sz="1200" dirty="0">
            <a:solidFill>
              <a:schemeClr val="tx1">
                <a:lumMod val="50000"/>
              </a:schemeClr>
            </a:solidFill>
          </a:endParaRPr>
        </a:p>
      </dgm:t>
    </dgm:pt>
    <dgm:pt modelId="{CA7F5E8F-C397-468C-96DA-B11D3A0C5B73}" type="parTrans" cxnId="{1535F6B5-7001-4519-A02F-B9A33A66683A}">
      <dgm:prSet/>
      <dgm:spPr/>
      <dgm:t>
        <a:bodyPr/>
        <a:lstStyle/>
        <a:p>
          <a:endParaRPr lang="en-GB"/>
        </a:p>
      </dgm:t>
    </dgm:pt>
    <dgm:pt modelId="{4BFDCED8-CFFC-4562-8767-B5E5307BA6BA}" type="sibTrans" cxnId="{1535F6B5-7001-4519-A02F-B9A33A66683A}">
      <dgm:prSet/>
      <dgm:spPr/>
      <dgm:t>
        <a:bodyPr/>
        <a:lstStyle/>
        <a:p>
          <a:endParaRPr lang="en-GB"/>
        </a:p>
      </dgm:t>
    </dgm:pt>
    <dgm:pt modelId="{897D143E-C1E6-41D5-A4B6-73185544E580}">
      <dgm:prSet phldrT="[Text]" custT="1"/>
      <dgm:spPr/>
      <dgm:t>
        <a:bodyPr/>
        <a:lstStyle/>
        <a:p>
          <a:r>
            <a:rPr lang="en-GB" sz="1800" b="1" dirty="0">
              <a:solidFill>
                <a:schemeClr val="tx1">
                  <a:lumMod val="50000"/>
                </a:schemeClr>
              </a:solidFill>
            </a:rPr>
            <a:t>Help with</a:t>
          </a:r>
        </a:p>
      </dgm:t>
    </dgm:pt>
    <dgm:pt modelId="{4C45F592-76DD-4386-A96B-4A770C67F8EF}" type="parTrans" cxnId="{F8DAF0D0-3C30-45A5-98FE-CC8A92BE74AB}">
      <dgm:prSet/>
      <dgm:spPr/>
      <dgm:t>
        <a:bodyPr/>
        <a:lstStyle/>
        <a:p>
          <a:endParaRPr lang="en-GB"/>
        </a:p>
      </dgm:t>
    </dgm:pt>
    <dgm:pt modelId="{E51CF58A-FAFD-409E-843D-5DACA57DF25E}" type="sibTrans" cxnId="{F8DAF0D0-3C30-45A5-98FE-CC8A92BE74AB}">
      <dgm:prSet/>
      <dgm:spPr/>
      <dgm:t>
        <a:bodyPr/>
        <a:lstStyle/>
        <a:p>
          <a:endParaRPr lang="en-GB"/>
        </a:p>
      </dgm:t>
    </dgm:pt>
    <dgm:pt modelId="{F55C25DA-933E-4FCD-9C44-B680DF40341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Short term financial emergencies</a:t>
          </a:r>
          <a:endParaRPr lang="en-GB" sz="1200" dirty="0">
            <a:solidFill>
              <a:schemeClr val="tx1">
                <a:lumMod val="50000"/>
              </a:schemeClr>
            </a:solidFill>
          </a:endParaRPr>
        </a:p>
      </dgm:t>
    </dgm:pt>
    <dgm:pt modelId="{1342F99C-6193-4953-B6F4-953784FECEA5}" type="parTrans" cxnId="{20F0031E-D637-476E-A247-E2C1744B510B}">
      <dgm:prSet/>
      <dgm:spPr/>
      <dgm:t>
        <a:bodyPr/>
        <a:lstStyle/>
        <a:p>
          <a:endParaRPr lang="en-GB"/>
        </a:p>
      </dgm:t>
    </dgm:pt>
    <dgm:pt modelId="{ECC3A392-AE91-435F-9008-35B9A3AF7785}" type="sibTrans" cxnId="{20F0031E-D637-476E-A247-E2C1744B510B}">
      <dgm:prSet/>
      <dgm:spPr/>
      <dgm:t>
        <a:bodyPr/>
        <a:lstStyle/>
        <a:p>
          <a:endParaRPr lang="en-GB"/>
        </a:p>
      </dgm:t>
    </dgm:pt>
    <dgm:pt modelId="{11BCC0A6-FF76-4D75-A9CD-B1439841F7A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Maternity support worker</a:t>
          </a:r>
        </a:p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Health care assistant / nursing auxiliary in a hospital, nursing home or community setting</a:t>
          </a:r>
        </a:p>
      </dgm:t>
    </dgm:pt>
    <dgm:pt modelId="{E1ECDC01-12DB-424C-90F4-C01EB572B67E}" type="parTrans" cxnId="{58319089-1998-45D5-94E5-E3365FF185A6}">
      <dgm:prSet/>
      <dgm:spPr/>
      <dgm:t>
        <a:bodyPr/>
        <a:lstStyle/>
        <a:p>
          <a:endParaRPr lang="en-GB"/>
        </a:p>
      </dgm:t>
    </dgm:pt>
    <dgm:pt modelId="{195649C8-7E9F-4593-B64B-7EAD1AE45264}" type="sibTrans" cxnId="{58319089-1998-45D5-94E5-E3365FF185A6}">
      <dgm:prSet/>
      <dgm:spPr/>
      <dgm:t>
        <a:bodyPr/>
        <a:lstStyle/>
        <a:p>
          <a:endParaRPr lang="en-GB"/>
        </a:p>
      </dgm:t>
    </dgm:pt>
    <dgm:pt modelId="{ED8E0AFE-7922-4623-B64F-F1F554D16BE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Have less than £4,000 in savings</a:t>
          </a:r>
        </a:p>
      </dgm:t>
    </dgm:pt>
    <dgm:pt modelId="{87734DCB-DB6D-4989-A1C2-3CACAE1846ED}" type="parTrans" cxnId="{7290C190-94DA-445F-BB80-71997E47C667}">
      <dgm:prSet/>
      <dgm:spPr/>
      <dgm:t>
        <a:bodyPr/>
        <a:lstStyle/>
        <a:p>
          <a:endParaRPr lang="en-GB"/>
        </a:p>
      </dgm:t>
    </dgm:pt>
    <dgm:pt modelId="{89E8EB9C-E15C-436A-B4BD-45B5DAA1B1B7}" type="sibTrans" cxnId="{7290C190-94DA-445F-BB80-71997E47C667}">
      <dgm:prSet/>
      <dgm:spPr/>
      <dgm:t>
        <a:bodyPr/>
        <a:lstStyle/>
        <a:p>
          <a:endParaRPr lang="en-GB"/>
        </a:p>
      </dgm:t>
    </dgm:pt>
    <dgm:pt modelId="{C5C00607-1BB4-4A34-9B6E-74EB70D2499A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Be in financial hardship</a:t>
          </a:r>
          <a:endParaRPr lang="en-GB" sz="1200" dirty="0">
            <a:solidFill>
              <a:schemeClr val="tx1">
                <a:lumMod val="50000"/>
              </a:schemeClr>
            </a:solidFill>
          </a:endParaRPr>
        </a:p>
      </dgm:t>
    </dgm:pt>
    <dgm:pt modelId="{3C6D7509-7668-42EE-A2CD-C59677750EA3}" type="parTrans" cxnId="{63DA33D8-57FD-4E2D-8147-AB74D2FDE15B}">
      <dgm:prSet/>
      <dgm:spPr/>
      <dgm:t>
        <a:bodyPr/>
        <a:lstStyle/>
        <a:p>
          <a:endParaRPr lang="en-GB"/>
        </a:p>
      </dgm:t>
    </dgm:pt>
    <dgm:pt modelId="{DD8B04F8-99C4-4038-9AF0-337FB1FB43B6}" type="sibTrans" cxnId="{63DA33D8-57FD-4E2D-8147-AB74D2FDE15B}">
      <dgm:prSet/>
      <dgm:spPr/>
      <dgm:t>
        <a:bodyPr/>
        <a:lstStyle/>
        <a:p>
          <a:endParaRPr lang="en-GB"/>
        </a:p>
      </dgm:t>
    </dgm:pt>
    <dgm:pt modelId="{4355B646-5A3D-4195-A5D1-C39B255D0CA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Essential white goods</a:t>
          </a:r>
        </a:p>
      </dgm:t>
    </dgm:pt>
    <dgm:pt modelId="{F8266D6C-1E02-47B4-A443-D2DE5E24782D}" type="parTrans" cxnId="{E04917A9-0B81-47CB-AA4E-7A307309F399}">
      <dgm:prSet/>
      <dgm:spPr/>
      <dgm:t>
        <a:bodyPr/>
        <a:lstStyle/>
        <a:p>
          <a:endParaRPr lang="en-GB"/>
        </a:p>
      </dgm:t>
    </dgm:pt>
    <dgm:pt modelId="{D73C3124-F77B-4AA7-8F1B-203F70035E3D}" type="sibTrans" cxnId="{E04917A9-0B81-47CB-AA4E-7A307309F399}">
      <dgm:prSet/>
      <dgm:spPr/>
      <dgm:t>
        <a:bodyPr/>
        <a:lstStyle/>
        <a:p>
          <a:endParaRPr lang="en-GB"/>
        </a:p>
      </dgm:t>
    </dgm:pt>
    <dgm:pt modelId="{DFACE463-746F-46EC-9A62-EE5EAE36C51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Travelling expenses for attending medical treatment</a:t>
          </a:r>
        </a:p>
      </dgm:t>
    </dgm:pt>
    <dgm:pt modelId="{8EB5C10D-C7AF-42F9-B563-9F8025567BCA}" type="parTrans" cxnId="{C9E41E91-1ECE-41EA-8A28-EB5466D18345}">
      <dgm:prSet/>
      <dgm:spPr/>
      <dgm:t>
        <a:bodyPr/>
        <a:lstStyle/>
        <a:p>
          <a:endParaRPr lang="en-GB"/>
        </a:p>
      </dgm:t>
    </dgm:pt>
    <dgm:pt modelId="{BC6E9BF3-FBA9-41D7-99D5-F0C324ABF2E3}" type="sibTrans" cxnId="{C9E41E91-1ECE-41EA-8A28-EB5466D18345}">
      <dgm:prSet/>
      <dgm:spPr/>
      <dgm:t>
        <a:bodyPr/>
        <a:lstStyle/>
        <a:p>
          <a:endParaRPr lang="en-GB"/>
        </a:p>
      </dgm:t>
    </dgm:pt>
    <dgm:pt modelId="{98755E92-E2D4-4515-AEE1-1D1D5458BD9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Mobility aids</a:t>
          </a:r>
        </a:p>
      </dgm:t>
    </dgm:pt>
    <dgm:pt modelId="{798AF53B-E0F7-4EC5-BF97-2A188C95609C}" type="parTrans" cxnId="{FCC3AC1B-ABE0-4340-9EBF-40CB82ED5D12}">
      <dgm:prSet/>
      <dgm:spPr/>
      <dgm:t>
        <a:bodyPr/>
        <a:lstStyle/>
        <a:p>
          <a:endParaRPr lang="en-GB"/>
        </a:p>
      </dgm:t>
    </dgm:pt>
    <dgm:pt modelId="{1CDD60CC-040F-49AF-B11D-54210065A9E1}" type="sibTrans" cxnId="{FCC3AC1B-ABE0-4340-9EBF-40CB82ED5D12}">
      <dgm:prSet/>
      <dgm:spPr/>
      <dgm:t>
        <a:bodyPr/>
        <a:lstStyle/>
        <a:p>
          <a:endParaRPr lang="en-GB"/>
        </a:p>
      </dgm:t>
    </dgm:pt>
    <dgm:pt modelId="{255EDF29-B7A0-46CB-92C5-1143B164ADA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Home adaptations due to disability</a:t>
          </a:r>
        </a:p>
      </dgm:t>
    </dgm:pt>
    <dgm:pt modelId="{7D70634C-C80F-4B6B-A359-2D07B0165764}" type="parTrans" cxnId="{B9D056C9-94DE-4095-B84A-E23DD75D7896}">
      <dgm:prSet/>
      <dgm:spPr/>
      <dgm:t>
        <a:bodyPr/>
        <a:lstStyle/>
        <a:p>
          <a:endParaRPr lang="en-GB"/>
        </a:p>
      </dgm:t>
    </dgm:pt>
    <dgm:pt modelId="{5D641BFD-9C11-40E2-9A33-E0D61D40A933}" type="sibTrans" cxnId="{B9D056C9-94DE-4095-B84A-E23DD75D7896}">
      <dgm:prSet/>
      <dgm:spPr/>
      <dgm:t>
        <a:bodyPr/>
        <a:lstStyle/>
        <a:p>
          <a:endParaRPr lang="en-GB"/>
        </a:p>
      </dgm:t>
    </dgm:pt>
    <dgm:pt modelId="{99B47BEA-5766-41A0-A1BC-6412B4C405AF}">
      <dgm:prSet custT="1"/>
      <dgm:spPr/>
      <dgm:t>
        <a:bodyPr/>
        <a:lstStyle/>
        <a:p>
          <a:r>
            <a:rPr lang="en-GB" sz="1800" b="1" dirty="0">
              <a:solidFill>
                <a:schemeClr val="tx1">
                  <a:lumMod val="50000"/>
                </a:schemeClr>
              </a:solidFill>
            </a:rPr>
            <a:t>Help with </a:t>
          </a:r>
        </a:p>
        <a:p>
          <a:r>
            <a:rPr lang="en-GB" sz="1800" b="1" dirty="0" err="1">
              <a:solidFill>
                <a:schemeClr val="tx1">
                  <a:lumMod val="50000"/>
                </a:schemeClr>
              </a:solidFill>
            </a:rPr>
            <a:t>cont</a:t>
          </a:r>
          <a:r>
            <a:rPr lang="en-GB" sz="1800" b="1" dirty="0">
              <a:solidFill>
                <a:schemeClr val="tx1">
                  <a:lumMod val="50000"/>
                </a:schemeClr>
              </a:solidFill>
            </a:rPr>
            <a:t>…</a:t>
          </a:r>
          <a:endParaRPr lang="en-GB" sz="1800" b="0" i="0" dirty="0">
            <a:solidFill>
              <a:schemeClr val="tx1">
                <a:lumMod val="50000"/>
              </a:schemeClr>
            </a:solidFill>
          </a:endParaRPr>
        </a:p>
      </dgm:t>
    </dgm:pt>
    <dgm:pt modelId="{E63A00E9-0DAD-4ACC-BCD0-4EC444502D63}" type="parTrans" cxnId="{9A054C43-32F6-4A31-972D-7FCAE59D9C8D}">
      <dgm:prSet/>
      <dgm:spPr/>
      <dgm:t>
        <a:bodyPr/>
        <a:lstStyle/>
        <a:p>
          <a:endParaRPr lang="en-GB"/>
        </a:p>
      </dgm:t>
    </dgm:pt>
    <dgm:pt modelId="{15FDE488-E84B-4903-8708-79B5DA580167}" type="sibTrans" cxnId="{9A054C43-32F6-4A31-972D-7FCAE59D9C8D}">
      <dgm:prSet/>
      <dgm:spPr/>
      <dgm:t>
        <a:bodyPr/>
        <a:lstStyle/>
        <a:p>
          <a:endParaRPr lang="en-GB"/>
        </a:p>
      </dgm:t>
    </dgm:pt>
    <dgm:pt modelId="{AA4D30D4-4F67-49DA-9011-7498BD9E434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Rent deposits and removal costs</a:t>
          </a:r>
        </a:p>
      </dgm:t>
    </dgm:pt>
    <dgm:pt modelId="{F36333FE-2199-4D73-BA73-F9EFEA8230F1}" type="parTrans" cxnId="{BAFC6F43-2D35-4CE9-9269-E3E69133AA0C}">
      <dgm:prSet/>
      <dgm:spPr/>
      <dgm:t>
        <a:bodyPr/>
        <a:lstStyle/>
        <a:p>
          <a:endParaRPr lang="en-GB"/>
        </a:p>
      </dgm:t>
    </dgm:pt>
    <dgm:pt modelId="{CC6E34A7-9616-4266-9B7E-9B9CC4B7D487}" type="sibTrans" cxnId="{BAFC6F43-2D35-4CE9-9269-E3E69133AA0C}">
      <dgm:prSet/>
      <dgm:spPr/>
      <dgm:t>
        <a:bodyPr/>
        <a:lstStyle/>
        <a:p>
          <a:endParaRPr lang="en-GB"/>
        </a:p>
      </dgm:t>
    </dgm:pt>
    <dgm:pt modelId="{5B345EDE-C4F2-4D82-B95F-772A8920BEE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Bankruptcy and Debt Relief Order fees</a:t>
          </a:r>
        </a:p>
      </dgm:t>
    </dgm:pt>
    <dgm:pt modelId="{B9D81209-CFA1-428D-A514-E96602CF5123}" type="parTrans" cxnId="{19253FD4-4FE9-4973-885D-19596D21E1E7}">
      <dgm:prSet/>
      <dgm:spPr/>
      <dgm:t>
        <a:bodyPr/>
        <a:lstStyle/>
        <a:p>
          <a:endParaRPr lang="en-GB"/>
        </a:p>
      </dgm:t>
    </dgm:pt>
    <dgm:pt modelId="{81B61066-073A-4FEF-A8DC-7AFE0666CE57}" type="sibTrans" cxnId="{19253FD4-4FE9-4973-885D-19596D21E1E7}">
      <dgm:prSet/>
      <dgm:spPr/>
      <dgm:t>
        <a:bodyPr/>
        <a:lstStyle/>
        <a:p>
          <a:endParaRPr lang="en-GB"/>
        </a:p>
      </dgm:t>
    </dgm:pt>
    <dgm:pt modelId="{C5FE12DF-3FD1-4FA0-9C65-D253012A1D5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Rent arrears, in some circumstances</a:t>
          </a:r>
        </a:p>
      </dgm:t>
    </dgm:pt>
    <dgm:pt modelId="{D09A355D-5327-4851-917E-A3C9A46EBFC6}" type="parTrans" cxnId="{8F818F7B-3247-48F2-8845-39B504F3612F}">
      <dgm:prSet/>
      <dgm:spPr/>
      <dgm:t>
        <a:bodyPr/>
        <a:lstStyle/>
        <a:p>
          <a:endParaRPr lang="en-GB"/>
        </a:p>
      </dgm:t>
    </dgm:pt>
    <dgm:pt modelId="{822E3C94-CD34-4B08-84B0-F1105B290231}" type="sibTrans" cxnId="{8F818F7B-3247-48F2-8845-39B504F3612F}">
      <dgm:prSet/>
      <dgm:spPr/>
      <dgm:t>
        <a:bodyPr/>
        <a:lstStyle/>
        <a:p>
          <a:endParaRPr lang="en-GB"/>
        </a:p>
      </dgm:t>
    </dgm:pt>
    <dgm:pt modelId="{81A3C8DD-20B2-4F6A-AB45-54493A0ECAD6}" type="pres">
      <dgm:prSet presAssocID="{0A5F88FB-56C8-41F0-BFCE-7877027BBE6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0166B4C-D509-40F5-B2E5-D9441DA3D56C}" type="pres">
      <dgm:prSet presAssocID="{0CE11385-E96F-410B-A69D-B1B5C6EA79E4}" presName="ParentComposite" presStyleCnt="0"/>
      <dgm:spPr/>
    </dgm:pt>
    <dgm:pt modelId="{EACFD597-8F0C-4AF9-9599-13FE5694DEEF}" type="pres">
      <dgm:prSet presAssocID="{0CE11385-E96F-410B-A69D-B1B5C6EA79E4}" presName="Chord" presStyleLbl="bgShp" presStyleIdx="0" presStyleCnt="4"/>
      <dgm:spPr/>
    </dgm:pt>
    <dgm:pt modelId="{4E637BD4-6ACE-4909-8688-3B15B1D65865}" type="pres">
      <dgm:prSet presAssocID="{0CE11385-E96F-410B-A69D-B1B5C6EA79E4}" presName="Pie" presStyleLbl="alignNode1" presStyleIdx="0" presStyleCnt="4"/>
      <dgm:spPr/>
    </dgm:pt>
    <dgm:pt modelId="{57722873-78F4-425E-964B-71B6BC0EA92D}" type="pres">
      <dgm:prSet presAssocID="{0CE11385-E96F-410B-A69D-B1B5C6EA79E4}" presName="Parent" presStyleLbl="revTx" presStyleIdx="0" presStyleCnt="8">
        <dgm:presLayoutVars>
          <dgm:chMax val="1"/>
          <dgm:chPref val="1"/>
          <dgm:bulletEnabled val="1"/>
        </dgm:presLayoutVars>
      </dgm:prSet>
      <dgm:spPr/>
    </dgm:pt>
    <dgm:pt modelId="{1B7518FE-C2B4-4FFC-A68D-D669D0DEB477}" type="pres">
      <dgm:prSet presAssocID="{1D618949-4B81-4457-BEA0-21F55370A5C2}" presName="negSibTrans" presStyleCnt="0"/>
      <dgm:spPr/>
    </dgm:pt>
    <dgm:pt modelId="{87414B01-D30A-4421-80F3-2070ABF8CC13}" type="pres">
      <dgm:prSet presAssocID="{0CE11385-E96F-410B-A69D-B1B5C6EA79E4}" presName="composite" presStyleCnt="0"/>
      <dgm:spPr/>
    </dgm:pt>
    <dgm:pt modelId="{E9EC39D3-8F12-4B3F-A1A0-AFD63DDEE0CB}" type="pres">
      <dgm:prSet presAssocID="{0CE11385-E96F-410B-A69D-B1B5C6EA79E4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D2EAB8EC-B7E0-4121-946C-B35DE4DD28BF}" type="pres">
      <dgm:prSet presAssocID="{FCE00BD9-BA3E-4000-9C80-46D053EE8FE0}" presName="sibTrans" presStyleCnt="0"/>
      <dgm:spPr/>
    </dgm:pt>
    <dgm:pt modelId="{37A2F98C-3281-4017-A263-2E3DD3032CED}" type="pres">
      <dgm:prSet presAssocID="{012B8B91-4947-46AD-B995-454CDE4E182A}" presName="ParentComposite" presStyleCnt="0"/>
      <dgm:spPr/>
    </dgm:pt>
    <dgm:pt modelId="{47FB1C48-C389-4388-9CAC-19E825BDFE50}" type="pres">
      <dgm:prSet presAssocID="{012B8B91-4947-46AD-B995-454CDE4E182A}" presName="Chord" presStyleLbl="bgShp" presStyleIdx="1" presStyleCnt="4"/>
      <dgm:spPr/>
    </dgm:pt>
    <dgm:pt modelId="{5148301B-C67A-4DCB-B557-681DF252B88C}" type="pres">
      <dgm:prSet presAssocID="{012B8B91-4947-46AD-B995-454CDE4E182A}" presName="Pie" presStyleLbl="alignNode1" presStyleIdx="1" presStyleCnt="4"/>
      <dgm:spPr/>
    </dgm:pt>
    <dgm:pt modelId="{89103BF2-728F-4C04-932A-0E484D4E21D1}" type="pres">
      <dgm:prSet presAssocID="{012B8B91-4947-46AD-B995-454CDE4E182A}" presName="Parent" presStyleLbl="revTx" presStyleIdx="2" presStyleCnt="8">
        <dgm:presLayoutVars>
          <dgm:chMax val="1"/>
          <dgm:chPref val="1"/>
          <dgm:bulletEnabled val="1"/>
        </dgm:presLayoutVars>
      </dgm:prSet>
      <dgm:spPr/>
    </dgm:pt>
    <dgm:pt modelId="{8EF0A40F-DECF-4340-A58C-D26CF6591551}" type="pres">
      <dgm:prSet presAssocID="{4BFDCED8-CFFC-4562-8767-B5E5307BA6BA}" presName="negSibTrans" presStyleCnt="0"/>
      <dgm:spPr/>
    </dgm:pt>
    <dgm:pt modelId="{DB266C39-D299-460C-BDC5-964CF411F9D4}" type="pres">
      <dgm:prSet presAssocID="{012B8B91-4947-46AD-B995-454CDE4E182A}" presName="composite" presStyleCnt="0"/>
      <dgm:spPr/>
    </dgm:pt>
    <dgm:pt modelId="{32B908DA-8F46-4203-B08F-9F554D98E0B4}" type="pres">
      <dgm:prSet presAssocID="{012B8B91-4947-46AD-B995-454CDE4E182A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0B6EBC45-4F37-4D5B-A68F-E52CC763B3B9}" type="pres">
      <dgm:prSet presAssocID="{131DC037-EEB4-4E2C-B37D-2FB88F053F61}" presName="sibTrans" presStyleCnt="0"/>
      <dgm:spPr/>
    </dgm:pt>
    <dgm:pt modelId="{2E8D671A-9055-498D-AFB0-702E9A355E9B}" type="pres">
      <dgm:prSet presAssocID="{897D143E-C1E6-41D5-A4B6-73185544E580}" presName="ParentComposite" presStyleCnt="0"/>
      <dgm:spPr/>
    </dgm:pt>
    <dgm:pt modelId="{92B2FAF1-7DD9-41FB-B7A6-5CBD38A704AC}" type="pres">
      <dgm:prSet presAssocID="{897D143E-C1E6-41D5-A4B6-73185544E580}" presName="Chord" presStyleLbl="bgShp" presStyleIdx="2" presStyleCnt="4"/>
      <dgm:spPr/>
    </dgm:pt>
    <dgm:pt modelId="{99AB968E-57B9-47AD-A2B8-75BF366B5F14}" type="pres">
      <dgm:prSet presAssocID="{897D143E-C1E6-41D5-A4B6-73185544E580}" presName="Pie" presStyleLbl="alignNode1" presStyleIdx="2" presStyleCnt="4"/>
      <dgm:spPr/>
    </dgm:pt>
    <dgm:pt modelId="{20B0129A-8889-4511-AD2C-502641A88457}" type="pres">
      <dgm:prSet presAssocID="{897D143E-C1E6-41D5-A4B6-73185544E580}" presName="Parent" presStyleLbl="revTx" presStyleIdx="4" presStyleCnt="8">
        <dgm:presLayoutVars>
          <dgm:chMax val="1"/>
          <dgm:chPref val="1"/>
          <dgm:bulletEnabled val="1"/>
        </dgm:presLayoutVars>
      </dgm:prSet>
      <dgm:spPr/>
    </dgm:pt>
    <dgm:pt modelId="{47175B44-947A-4737-8693-90058CADCB3F}" type="pres">
      <dgm:prSet presAssocID="{ECC3A392-AE91-435F-9008-35B9A3AF7785}" presName="negSibTrans" presStyleCnt="0"/>
      <dgm:spPr/>
    </dgm:pt>
    <dgm:pt modelId="{561AAA1E-0F69-4ACB-860E-C9FD69870277}" type="pres">
      <dgm:prSet presAssocID="{897D143E-C1E6-41D5-A4B6-73185544E580}" presName="composite" presStyleCnt="0"/>
      <dgm:spPr/>
    </dgm:pt>
    <dgm:pt modelId="{B55B1A41-935A-4BC7-9DDC-AC2BF23AFC72}" type="pres">
      <dgm:prSet presAssocID="{897D143E-C1E6-41D5-A4B6-73185544E580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73BE03A1-BB80-49C1-B411-8FBBD863A80D}" type="pres">
      <dgm:prSet presAssocID="{E51CF58A-FAFD-409E-843D-5DACA57DF25E}" presName="sibTrans" presStyleCnt="0"/>
      <dgm:spPr/>
    </dgm:pt>
    <dgm:pt modelId="{B1823ACF-2199-47EB-BB6F-614B95258B78}" type="pres">
      <dgm:prSet presAssocID="{99B47BEA-5766-41A0-A1BC-6412B4C405AF}" presName="ParentComposite" presStyleCnt="0"/>
      <dgm:spPr/>
    </dgm:pt>
    <dgm:pt modelId="{F1130063-6BB7-4FEB-AC09-2999881B00E4}" type="pres">
      <dgm:prSet presAssocID="{99B47BEA-5766-41A0-A1BC-6412B4C405AF}" presName="Chord" presStyleLbl="bgShp" presStyleIdx="3" presStyleCnt="4"/>
      <dgm:spPr/>
    </dgm:pt>
    <dgm:pt modelId="{3D2A525B-2284-433D-A568-059D1AA6DB52}" type="pres">
      <dgm:prSet presAssocID="{99B47BEA-5766-41A0-A1BC-6412B4C405AF}" presName="Pie" presStyleLbl="alignNode1" presStyleIdx="3" presStyleCnt="4"/>
      <dgm:spPr/>
    </dgm:pt>
    <dgm:pt modelId="{A2FBAB06-4360-4393-853C-79132BC230E3}" type="pres">
      <dgm:prSet presAssocID="{99B47BEA-5766-41A0-A1BC-6412B4C405AF}" presName="Parent" presStyleLbl="revTx" presStyleIdx="6" presStyleCnt="8">
        <dgm:presLayoutVars>
          <dgm:chMax val="1"/>
          <dgm:chPref val="1"/>
          <dgm:bulletEnabled val="1"/>
        </dgm:presLayoutVars>
      </dgm:prSet>
      <dgm:spPr/>
    </dgm:pt>
    <dgm:pt modelId="{D5C39E77-DA3B-45CE-B8A4-93CF4FB6AE2B}" type="pres">
      <dgm:prSet presAssocID="{5D641BFD-9C11-40E2-9A33-E0D61D40A933}" presName="negSibTrans" presStyleCnt="0"/>
      <dgm:spPr/>
    </dgm:pt>
    <dgm:pt modelId="{44F6375A-A256-47C2-BE52-D408D893DE4C}" type="pres">
      <dgm:prSet presAssocID="{99B47BEA-5766-41A0-A1BC-6412B4C405AF}" presName="composite" presStyleCnt="0"/>
      <dgm:spPr/>
    </dgm:pt>
    <dgm:pt modelId="{3EF8E168-7E34-4111-A896-A0B9929DBF15}" type="pres">
      <dgm:prSet presAssocID="{99B47BEA-5766-41A0-A1BC-6412B4C405AF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2D49B40C-C34E-457E-8336-DD799F9E9E63}" type="presOf" srcId="{255EDF29-B7A0-46CB-92C5-1143B164ADAB}" destId="{3EF8E168-7E34-4111-A896-A0B9929DBF15}" srcOrd="0" destOrd="0" presId="urn:microsoft.com/office/officeart/2009/3/layout/PieProcess"/>
    <dgm:cxn modelId="{4657ED15-45C0-401E-9B30-D002BFF3F4D1}" type="presOf" srcId="{C5FE12DF-3FD1-4FA0-9C65-D253012A1D58}" destId="{3EF8E168-7E34-4111-A896-A0B9929DBF15}" srcOrd="0" destOrd="3" presId="urn:microsoft.com/office/officeart/2009/3/layout/PieProcess"/>
    <dgm:cxn modelId="{FCC3AC1B-ABE0-4340-9EBF-40CB82ED5D12}" srcId="{897D143E-C1E6-41D5-A4B6-73185544E580}" destId="{98755E92-E2D4-4515-AEE1-1D1D5458BD93}" srcOrd="3" destOrd="0" parTransId="{798AF53B-E0F7-4EC5-BF97-2A188C95609C}" sibTransId="{1CDD60CC-040F-49AF-B11D-54210065A9E1}"/>
    <dgm:cxn modelId="{20F0031E-D637-476E-A247-E2C1744B510B}" srcId="{897D143E-C1E6-41D5-A4B6-73185544E580}" destId="{F55C25DA-933E-4FCD-9C44-B680DF403419}" srcOrd="0" destOrd="0" parTransId="{1342F99C-6193-4953-B6F4-953784FECEA5}" sibTransId="{ECC3A392-AE91-435F-9008-35B9A3AF7785}"/>
    <dgm:cxn modelId="{C1062B21-52F4-4F21-9CD5-66FFB67A4DF6}" type="presOf" srcId="{4355B646-5A3D-4195-A5D1-C39B255D0CA4}" destId="{B55B1A41-935A-4BC7-9DDC-AC2BF23AFC72}" srcOrd="0" destOrd="1" presId="urn:microsoft.com/office/officeart/2009/3/layout/PieProcess"/>
    <dgm:cxn modelId="{E8B42F25-3A30-4182-800C-4A8C150A89E8}" type="presOf" srcId="{ED8E0AFE-7922-4623-B64F-F1F554D16BE4}" destId="{32B908DA-8F46-4203-B08F-9F554D98E0B4}" srcOrd="0" destOrd="2" presId="urn:microsoft.com/office/officeart/2009/3/layout/PieProcess"/>
    <dgm:cxn modelId="{069DD03A-9A44-4EE6-BC37-E6E7705978AB}" type="presOf" srcId="{897D143E-C1E6-41D5-A4B6-73185544E580}" destId="{20B0129A-8889-4511-AD2C-502641A88457}" srcOrd="0" destOrd="0" presId="urn:microsoft.com/office/officeart/2009/3/layout/PieProcess"/>
    <dgm:cxn modelId="{4CB6CC5E-8BD1-48B3-BD3A-80E29CED7774}" type="presOf" srcId="{5B345EDE-C4F2-4D82-B95F-772A8920BEE5}" destId="{3EF8E168-7E34-4111-A896-A0B9929DBF15}" srcOrd="0" destOrd="2" presId="urn:microsoft.com/office/officeart/2009/3/layout/PieProcess"/>
    <dgm:cxn modelId="{9A054C43-32F6-4A31-972D-7FCAE59D9C8D}" srcId="{0A5F88FB-56C8-41F0-BFCE-7877027BBE63}" destId="{99B47BEA-5766-41A0-A1BC-6412B4C405AF}" srcOrd="3" destOrd="0" parTransId="{E63A00E9-0DAD-4ACC-BCD0-4EC444502D63}" sibTransId="{15FDE488-E84B-4903-8708-79B5DA580167}"/>
    <dgm:cxn modelId="{BAFC6F43-2D35-4CE9-9269-E3E69133AA0C}" srcId="{99B47BEA-5766-41A0-A1BC-6412B4C405AF}" destId="{AA4D30D4-4F67-49DA-9011-7498BD9E4347}" srcOrd="1" destOrd="0" parTransId="{F36333FE-2199-4D73-BA73-F9EFEA8230F1}" sibTransId="{CC6E34A7-9616-4266-9B7E-9B9CC4B7D487}"/>
    <dgm:cxn modelId="{8D882650-469D-402F-A54B-33289F4DEC21}" srcId="{0A5F88FB-56C8-41F0-BFCE-7877027BBE63}" destId="{012B8B91-4947-46AD-B995-454CDE4E182A}" srcOrd="1" destOrd="0" parTransId="{DBFC44B2-F85A-46CE-97A3-EC76BF3C9BDE}" sibTransId="{131DC037-EEB4-4E2C-B37D-2FB88F053F61}"/>
    <dgm:cxn modelId="{A8CB6552-CD0D-4781-85CA-5C88B59EAE8C}" type="presOf" srcId="{7CF8E5B9-608F-41C8-B433-55FB866DD89E}" destId="{E9EC39D3-8F12-4B3F-A1A0-AFD63DDEE0CB}" srcOrd="0" destOrd="0" presId="urn:microsoft.com/office/officeart/2009/3/layout/PieProcess"/>
    <dgm:cxn modelId="{38F1E758-6572-42CA-A1E2-6C1402B8C92C}" type="presOf" srcId="{012B8B91-4947-46AD-B995-454CDE4E182A}" destId="{89103BF2-728F-4C04-932A-0E484D4E21D1}" srcOrd="0" destOrd="0" presId="urn:microsoft.com/office/officeart/2009/3/layout/PieProcess"/>
    <dgm:cxn modelId="{8F818F7B-3247-48F2-8845-39B504F3612F}" srcId="{99B47BEA-5766-41A0-A1BC-6412B4C405AF}" destId="{C5FE12DF-3FD1-4FA0-9C65-D253012A1D58}" srcOrd="3" destOrd="0" parTransId="{D09A355D-5327-4851-917E-A3C9A46EBFC6}" sibTransId="{822E3C94-CD34-4B08-84B0-F1105B290231}"/>
    <dgm:cxn modelId="{D628C87B-3402-48CB-8635-FEEFCF6C0045}" type="presOf" srcId="{DFACE463-746F-46EC-9A62-EE5EAE36C51B}" destId="{B55B1A41-935A-4BC7-9DDC-AC2BF23AFC72}" srcOrd="0" destOrd="2" presId="urn:microsoft.com/office/officeart/2009/3/layout/PieProcess"/>
    <dgm:cxn modelId="{E9564E85-2597-4EC5-9EA7-57702B560068}" type="presOf" srcId="{99B47BEA-5766-41A0-A1BC-6412B4C405AF}" destId="{A2FBAB06-4360-4393-853C-79132BC230E3}" srcOrd="0" destOrd="0" presId="urn:microsoft.com/office/officeart/2009/3/layout/PieProcess"/>
    <dgm:cxn modelId="{58319089-1998-45D5-94E5-E3365FF185A6}" srcId="{0CE11385-E96F-410B-A69D-B1B5C6EA79E4}" destId="{11BCC0A6-FF76-4D75-A9CD-B1439841F7A8}" srcOrd="1" destOrd="0" parTransId="{E1ECDC01-12DB-424C-90F4-C01EB572B67E}" sibTransId="{195649C8-7E9F-4593-B64B-7EAD1AE45264}"/>
    <dgm:cxn modelId="{7290C190-94DA-445F-BB80-71997E47C667}" srcId="{012B8B91-4947-46AD-B995-454CDE4E182A}" destId="{ED8E0AFE-7922-4623-B64F-F1F554D16BE4}" srcOrd="2" destOrd="0" parTransId="{87734DCB-DB6D-4989-A1C2-3CACAE1846ED}" sibTransId="{89E8EB9C-E15C-436A-B4BD-45B5DAA1B1B7}"/>
    <dgm:cxn modelId="{C9E41E91-1ECE-41EA-8A28-EB5466D18345}" srcId="{897D143E-C1E6-41D5-A4B6-73185544E580}" destId="{DFACE463-746F-46EC-9A62-EE5EAE36C51B}" srcOrd="2" destOrd="0" parTransId="{8EB5C10D-C7AF-42F9-B563-9F8025567BCA}" sibTransId="{BC6E9BF3-FBA9-41D7-99D5-F0C324ABF2E3}"/>
    <dgm:cxn modelId="{E04917A9-0B81-47CB-AA4E-7A307309F399}" srcId="{897D143E-C1E6-41D5-A4B6-73185544E580}" destId="{4355B646-5A3D-4195-A5D1-C39B255D0CA4}" srcOrd="1" destOrd="0" parTransId="{F8266D6C-1E02-47B4-A443-D2DE5E24782D}" sibTransId="{D73C3124-F77B-4AA7-8F1B-203F70035E3D}"/>
    <dgm:cxn modelId="{6E4D73B1-13E3-477B-AE7D-560E5790ECEC}" type="presOf" srcId="{AA4D30D4-4F67-49DA-9011-7498BD9E4347}" destId="{3EF8E168-7E34-4111-A896-A0B9929DBF15}" srcOrd="0" destOrd="1" presId="urn:microsoft.com/office/officeart/2009/3/layout/PieProcess"/>
    <dgm:cxn modelId="{1535F6B5-7001-4519-A02F-B9A33A66683A}" srcId="{012B8B91-4947-46AD-B995-454CDE4E182A}" destId="{C5BA1027-BBF6-4583-ABCF-719D49EC6E33}" srcOrd="0" destOrd="0" parTransId="{CA7F5E8F-C397-468C-96DA-B11D3A0C5B73}" sibTransId="{4BFDCED8-CFFC-4562-8767-B5E5307BA6BA}"/>
    <dgm:cxn modelId="{D2F941BC-B76E-4C49-91BD-F6E4E72AA82C}" type="presOf" srcId="{0A5F88FB-56C8-41F0-BFCE-7877027BBE63}" destId="{81A3C8DD-20B2-4F6A-AB45-54493A0ECAD6}" srcOrd="0" destOrd="0" presId="urn:microsoft.com/office/officeart/2009/3/layout/PieProcess"/>
    <dgm:cxn modelId="{0BF37DC1-1FB0-480B-A294-232E9459DC0C}" type="presOf" srcId="{98755E92-E2D4-4515-AEE1-1D1D5458BD93}" destId="{B55B1A41-935A-4BC7-9DDC-AC2BF23AFC72}" srcOrd="0" destOrd="3" presId="urn:microsoft.com/office/officeart/2009/3/layout/PieProcess"/>
    <dgm:cxn modelId="{8C3505C5-48C7-44FD-AC04-7BB0E7229299}" type="presOf" srcId="{C5C00607-1BB4-4A34-9B6E-74EB70D2499A}" destId="{32B908DA-8F46-4203-B08F-9F554D98E0B4}" srcOrd="0" destOrd="1" presId="urn:microsoft.com/office/officeart/2009/3/layout/PieProcess"/>
    <dgm:cxn modelId="{B9D056C9-94DE-4095-B84A-E23DD75D7896}" srcId="{99B47BEA-5766-41A0-A1BC-6412B4C405AF}" destId="{255EDF29-B7A0-46CB-92C5-1143B164ADAB}" srcOrd="0" destOrd="0" parTransId="{7D70634C-C80F-4B6B-A359-2D07B0165764}" sibTransId="{5D641BFD-9C11-40E2-9A33-E0D61D40A933}"/>
    <dgm:cxn modelId="{F8DAF0D0-3C30-45A5-98FE-CC8A92BE74AB}" srcId="{0A5F88FB-56C8-41F0-BFCE-7877027BBE63}" destId="{897D143E-C1E6-41D5-A4B6-73185544E580}" srcOrd="2" destOrd="0" parTransId="{4C45F592-76DD-4386-A96B-4A770C67F8EF}" sibTransId="{E51CF58A-FAFD-409E-843D-5DACA57DF25E}"/>
    <dgm:cxn modelId="{19253FD4-4FE9-4973-885D-19596D21E1E7}" srcId="{99B47BEA-5766-41A0-A1BC-6412B4C405AF}" destId="{5B345EDE-C4F2-4D82-B95F-772A8920BEE5}" srcOrd="2" destOrd="0" parTransId="{B9D81209-CFA1-428D-A514-E96602CF5123}" sibTransId="{81B61066-073A-4FEF-A8DC-7AFE0666CE57}"/>
    <dgm:cxn modelId="{AE0EB1D4-F98E-4F4C-934E-19A16896F61D}" type="presOf" srcId="{0CE11385-E96F-410B-A69D-B1B5C6EA79E4}" destId="{57722873-78F4-425E-964B-71B6BC0EA92D}" srcOrd="0" destOrd="0" presId="urn:microsoft.com/office/officeart/2009/3/layout/PieProcess"/>
    <dgm:cxn modelId="{63DA33D8-57FD-4E2D-8147-AB74D2FDE15B}" srcId="{012B8B91-4947-46AD-B995-454CDE4E182A}" destId="{C5C00607-1BB4-4A34-9B6E-74EB70D2499A}" srcOrd="1" destOrd="0" parTransId="{3C6D7509-7668-42EE-A2CD-C59677750EA3}" sibTransId="{DD8B04F8-99C4-4038-9AF0-337FB1FB43B6}"/>
    <dgm:cxn modelId="{9CBA75E4-9BD9-4D16-9AEC-BFF3DA8AD2F6}" srcId="{0A5F88FB-56C8-41F0-BFCE-7877027BBE63}" destId="{0CE11385-E96F-410B-A69D-B1B5C6EA79E4}" srcOrd="0" destOrd="0" parTransId="{13B1B2A3-DFB2-4E63-B58F-F355610C47BE}" sibTransId="{FCE00BD9-BA3E-4000-9C80-46D053EE8FE0}"/>
    <dgm:cxn modelId="{54AA6AEC-46B1-4851-AB31-99B72B258D7E}" type="presOf" srcId="{F55C25DA-933E-4FCD-9C44-B680DF403419}" destId="{B55B1A41-935A-4BC7-9DDC-AC2BF23AFC72}" srcOrd="0" destOrd="0" presId="urn:microsoft.com/office/officeart/2009/3/layout/PieProcess"/>
    <dgm:cxn modelId="{D290C3EC-096D-4AE1-B1A5-E840018261D0}" type="presOf" srcId="{11BCC0A6-FF76-4D75-A9CD-B1439841F7A8}" destId="{E9EC39D3-8F12-4B3F-A1A0-AFD63DDEE0CB}" srcOrd="0" destOrd="1" presId="urn:microsoft.com/office/officeart/2009/3/layout/PieProcess"/>
    <dgm:cxn modelId="{51B38AF2-8793-47A1-A80E-45060AD79192}" type="presOf" srcId="{C5BA1027-BBF6-4583-ABCF-719D49EC6E33}" destId="{32B908DA-8F46-4203-B08F-9F554D98E0B4}" srcOrd="0" destOrd="0" presId="urn:microsoft.com/office/officeart/2009/3/layout/PieProcess"/>
    <dgm:cxn modelId="{A14948FA-1B80-4D6A-9305-DA0998B6408F}" srcId="{0CE11385-E96F-410B-A69D-B1B5C6EA79E4}" destId="{7CF8E5B9-608F-41C8-B433-55FB866DD89E}" srcOrd="0" destOrd="0" parTransId="{40D255EE-8ECF-4F23-A8F6-0227B535E4A2}" sibTransId="{1D618949-4B81-4457-BEA0-21F55370A5C2}"/>
    <dgm:cxn modelId="{41278BA0-A5D4-4CF3-9CE4-3C51E26D61EE}" type="presParOf" srcId="{81A3C8DD-20B2-4F6A-AB45-54493A0ECAD6}" destId="{C0166B4C-D509-40F5-B2E5-D9441DA3D56C}" srcOrd="0" destOrd="0" presId="urn:microsoft.com/office/officeart/2009/3/layout/PieProcess"/>
    <dgm:cxn modelId="{6773ABB5-273A-425D-BD23-C4AAE085CD14}" type="presParOf" srcId="{C0166B4C-D509-40F5-B2E5-D9441DA3D56C}" destId="{EACFD597-8F0C-4AF9-9599-13FE5694DEEF}" srcOrd="0" destOrd="0" presId="urn:microsoft.com/office/officeart/2009/3/layout/PieProcess"/>
    <dgm:cxn modelId="{55C79883-2EB8-434B-8B5A-07F8675F039C}" type="presParOf" srcId="{C0166B4C-D509-40F5-B2E5-D9441DA3D56C}" destId="{4E637BD4-6ACE-4909-8688-3B15B1D65865}" srcOrd="1" destOrd="0" presId="urn:microsoft.com/office/officeart/2009/3/layout/PieProcess"/>
    <dgm:cxn modelId="{CE034719-2178-4B4A-8A53-D8C59C1245A6}" type="presParOf" srcId="{C0166B4C-D509-40F5-B2E5-D9441DA3D56C}" destId="{57722873-78F4-425E-964B-71B6BC0EA92D}" srcOrd="2" destOrd="0" presId="urn:microsoft.com/office/officeart/2009/3/layout/PieProcess"/>
    <dgm:cxn modelId="{DD7D5D91-6672-483E-A208-C0FDEF08FD00}" type="presParOf" srcId="{81A3C8DD-20B2-4F6A-AB45-54493A0ECAD6}" destId="{1B7518FE-C2B4-4FFC-A68D-D669D0DEB477}" srcOrd="1" destOrd="0" presId="urn:microsoft.com/office/officeart/2009/3/layout/PieProcess"/>
    <dgm:cxn modelId="{9B126D3D-A49E-4661-917A-E0DC4A345A7A}" type="presParOf" srcId="{81A3C8DD-20B2-4F6A-AB45-54493A0ECAD6}" destId="{87414B01-D30A-4421-80F3-2070ABF8CC13}" srcOrd="2" destOrd="0" presId="urn:microsoft.com/office/officeart/2009/3/layout/PieProcess"/>
    <dgm:cxn modelId="{0892F2D1-4985-48A7-959F-73BEF228371A}" type="presParOf" srcId="{87414B01-D30A-4421-80F3-2070ABF8CC13}" destId="{E9EC39D3-8F12-4B3F-A1A0-AFD63DDEE0CB}" srcOrd="0" destOrd="0" presId="urn:microsoft.com/office/officeart/2009/3/layout/PieProcess"/>
    <dgm:cxn modelId="{67A787AC-2C87-4C60-9B16-CE3C6200A1BA}" type="presParOf" srcId="{81A3C8DD-20B2-4F6A-AB45-54493A0ECAD6}" destId="{D2EAB8EC-B7E0-4121-946C-B35DE4DD28BF}" srcOrd="3" destOrd="0" presId="urn:microsoft.com/office/officeart/2009/3/layout/PieProcess"/>
    <dgm:cxn modelId="{E5C01992-5DE2-4F0F-BBB8-C69A3A453DA0}" type="presParOf" srcId="{81A3C8DD-20B2-4F6A-AB45-54493A0ECAD6}" destId="{37A2F98C-3281-4017-A263-2E3DD3032CED}" srcOrd="4" destOrd="0" presId="urn:microsoft.com/office/officeart/2009/3/layout/PieProcess"/>
    <dgm:cxn modelId="{B1FC4F5E-D951-43E3-94C1-A484B820A64B}" type="presParOf" srcId="{37A2F98C-3281-4017-A263-2E3DD3032CED}" destId="{47FB1C48-C389-4388-9CAC-19E825BDFE50}" srcOrd="0" destOrd="0" presId="urn:microsoft.com/office/officeart/2009/3/layout/PieProcess"/>
    <dgm:cxn modelId="{2D118A88-AD65-483F-AC1E-DC738164400C}" type="presParOf" srcId="{37A2F98C-3281-4017-A263-2E3DD3032CED}" destId="{5148301B-C67A-4DCB-B557-681DF252B88C}" srcOrd="1" destOrd="0" presId="urn:microsoft.com/office/officeart/2009/3/layout/PieProcess"/>
    <dgm:cxn modelId="{F3F9095D-E5BA-4B39-B379-1584F3619881}" type="presParOf" srcId="{37A2F98C-3281-4017-A263-2E3DD3032CED}" destId="{89103BF2-728F-4C04-932A-0E484D4E21D1}" srcOrd="2" destOrd="0" presId="urn:microsoft.com/office/officeart/2009/3/layout/PieProcess"/>
    <dgm:cxn modelId="{744DE878-93CA-468C-BB3D-4F36B525C933}" type="presParOf" srcId="{81A3C8DD-20B2-4F6A-AB45-54493A0ECAD6}" destId="{8EF0A40F-DECF-4340-A58C-D26CF6591551}" srcOrd="5" destOrd="0" presId="urn:microsoft.com/office/officeart/2009/3/layout/PieProcess"/>
    <dgm:cxn modelId="{F22964BB-FA7E-4F44-90A0-3F217680AE7E}" type="presParOf" srcId="{81A3C8DD-20B2-4F6A-AB45-54493A0ECAD6}" destId="{DB266C39-D299-460C-BDC5-964CF411F9D4}" srcOrd="6" destOrd="0" presId="urn:microsoft.com/office/officeart/2009/3/layout/PieProcess"/>
    <dgm:cxn modelId="{39FBBB1A-EE98-4BE2-88F4-162359BE89DB}" type="presParOf" srcId="{DB266C39-D299-460C-BDC5-964CF411F9D4}" destId="{32B908DA-8F46-4203-B08F-9F554D98E0B4}" srcOrd="0" destOrd="0" presId="urn:microsoft.com/office/officeart/2009/3/layout/PieProcess"/>
    <dgm:cxn modelId="{C6FCF0F0-09C2-453B-8208-6A52E7488707}" type="presParOf" srcId="{81A3C8DD-20B2-4F6A-AB45-54493A0ECAD6}" destId="{0B6EBC45-4F37-4D5B-A68F-E52CC763B3B9}" srcOrd="7" destOrd="0" presId="urn:microsoft.com/office/officeart/2009/3/layout/PieProcess"/>
    <dgm:cxn modelId="{890929DA-A729-4A8D-85BE-6069A06A3E69}" type="presParOf" srcId="{81A3C8DD-20B2-4F6A-AB45-54493A0ECAD6}" destId="{2E8D671A-9055-498D-AFB0-702E9A355E9B}" srcOrd="8" destOrd="0" presId="urn:microsoft.com/office/officeart/2009/3/layout/PieProcess"/>
    <dgm:cxn modelId="{DB2FCE25-2A05-45FC-8F7F-0D72CF1517C5}" type="presParOf" srcId="{2E8D671A-9055-498D-AFB0-702E9A355E9B}" destId="{92B2FAF1-7DD9-41FB-B7A6-5CBD38A704AC}" srcOrd="0" destOrd="0" presId="urn:microsoft.com/office/officeart/2009/3/layout/PieProcess"/>
    <dgm:cxn modelId="{7B5F13AB-9509-4104-AF77-6088FE06DE51}" type="presParOf" srcId="{2E8D671A-9055-498D-AFB0-702E9A355E9B}" destId="{99AB968E-57B9-47AD-A2B8-75BF366B5F14}" srcOrd="1" destOrd="0" presId="urn:microsoft.com/office/officeart/2009/3/layout/PieProcess"/>
    <dgm:cxn modelId="{BCD713D0-00B3-41D7-B040-8D55AF6A12C2}" type="presParOf" srcId="{2E8D671A-9055-498D-AFB0-702E9A355E9B}" destId="{20B0129A-8889-4511-AD2C-502641A88457}" srcOrd="2" destOrd="0" presId="urn:microsoft.com/office/officeart/2009/3/layout/PieProcess"/>
    <dgm:cxn modelId="{7FA33112-C204-4891-ADA0-FC038B8BB8ED}" type="presParOf" srcId="{81A3C8DD-20B2-4F6A-AB45-54493A0ECAD6}" destId="{47175B44-947A-4737-8693-90058CADCB3F}" srcOrd="9" destOrd="0" presId="urn:microsoft.com/office/officeart/2009/3/layout/PieProcess"/>
    <dgm:cxn modelId="{94140466-0CF5-4C07-8D7B-0C5F1B0698DF}" type="presParOf" srcId="{81A3C8DD-20B2-4F6A-AB45-54493A0ECAD6}" destId="{561AAA1E-0F69-4ACB-860E-C9FD69870277}" srcOrd="10" destOrd="0" presId="urn:microsoft.com/office/officeart/2009/3/layout/PieProcess"/>
    <dgm:cxn modelId="{73A2294E-9941-4E06-B10E-7688701E197F}" type="presParOf" srcId="{561AAA1E-0F69-4ACB-860E-C9FD69870277}" destId="{B55B1A41-935A-4BC7-9DDC-AC2BF23AFC72}" srcOrd="0" destOrd="0" presId="urn:microsoft.com/office/officeart/2009/3/layout/PieProcess"/>
    <dgm:cxn modelId="{E44BC99B-CB58-4776-8CB7-6680F6698E7C}" type="presParOf" srcId="{81A3C8DD-20B2-4F6A-AB45-54493A0ECAD6}" destId="{73BE03A1-BB80-49C1-B411-8FBBD863A80D}" srcOrd="11" destOrd="0" presId="urn:microsoft.com/office/officeart/2009/3/layout/PieProcess"/>
    <dgm:cxn modelId="{B347EA09-988F-411C-86F5-522470AAB888}" type="presParOf" srcId="{81A3C8DD-20B2-4F6A-AB45-54493A0ECAD6}" destId="{B1823ACF-2199-47EB-BB6F-614B95258B78}" srcOrd="12" destOrd="0" presId="urn:microsoft.com/office/officeart/2009/3/layout/PieProcess"/>
    <dgm:cxn modelId="{DD9CE61E-00A4-4BDD-B00D-0C03B4DA1EFC}" type="presParOf" srcId="{B1823ACF-2199-47EB-BB6F-614B95258B78}" destId="{F1130063-6BB7-4FEB-AC09-2999881B00E4}" srcOrd="0" destOrd="0" presId="urn:microsoft.com/office/officeart/2009/3/layout/PieProcess"/>
    <dgm:cxn modelId="{DF75DA15-B5B9-4291-B5B2-15B3F9B53ED9}" type="presParOf" srcId="{B1823ACF-2199-47EB-BB6F-614B95258B78}" destId="{3D2A525B-2284-433D-A568-059D1AA6DB52}" srcOrd="1" destOrd="0" presId="urn:microsoft.com/office/officeart/2009/3/layout/PieProcess"/>
    <dgm:cxn modelId="{61B75771-9866-4FDB-89FC-70E2327EC155}" type="presParOf" srcId="{B1823ACF-2199-47EB-BB6F-614B95258B78}" destId="{A2FBAB06-4360-4393-853C-79132BC230E3}" srcOrd="2" destOrd="0" presId="urn:microsoft.com/office/officeart/2009/3/layout/PieProcess"/>
    <dgm:cxn modelId="{EB5A25CF-68F1-483F-AC2D-226E2518F0CF}" type="presParOf" srcId="{81A3C8DD-20B2-4F6A-AB45-54493A0ECAD6}" destId="{D5C39E77-DA3B-45CE-B8A4-93CF4FB6AE2B}" srcOrd="13" destOrd="0" presId="urn:microsoft.com/office/officeart/2009/3/layout/PieProcess"/>
    <dgm:cxn modelId="{FD172C92-9FEF-4748-AF1C-64A8E4225D11}" type="presParOf" srcId="{81A3C8DD-20B2-4F6A-AB45-54493A0ECAD6}" destId="{44F6375A-A256-47C2-BE52-D408D893DE4C}" srcOrd="14" destOrd="0" presId="urn:microsoft.com/office/officeart/2009/3/layout/PieProcess"/>
    <dgm:cxn modelId="{142CB467-917E-4844-9C1D-94CF8CBC6F19}" type="presParOf" srcId="{44F6375A-A256-47C2-BE52-D408D893DE4C}" destId="{3EF8E168-7E34-4111-A896-A0B9929DBF15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A5F88FB-56C8-41F0-BFCE-7877027BBE63}" type="doc">
      <dgm:prSet loTypeId="urn:microsoft.com/office/officeart/2009/3/layout/Pi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CE11385-E96F-410B-A69D-B1B5C6EA79E4}">
      <dgm:prSet phldrT="[Text]" custT="1"/>
      <dgm:spPr/>
      <dgm:t>
        <a:bodyPr/>
        <a:lstStyle/>
        <a:p>
          <a:r>
            <a:rPr lang="en-GB" sz="1800" b="1" dirty="0">
              <a:solidFill>
                <a:schemeClr val="tx1">
                  <a:lumMod val="50000"/>
                </a:schemeClr>
              </a:solidFill>
            </a:rPr>
            <a:t>Who it’s for</a:t>
          </a:r>
        </a:p>
      </dgm:t>
    </dgm:pt>
    <dgm:pt modelId="{13B1B2A3-DFB2-4E63-B58F-F355610C47BE}" type="parTrans" cxnId="{9CBA75E4-9BD9-4D16-9AEC-BFF3DA8AD2F6}">
      <dgm:prSet/>
      <dgm:spPr/>
      <dgm:t>
        <a:bodyPr/>
        <a:lstStyle/>
        <a:p>
          <a:endParaRPr lang="en-GB"/>
        </a:p>
      </dgm:t>
    </dgm:pt>
    <dgm:pt modelId="{FCE00BD9-BA3E-4000-9C80-46D053EE8FE0}" type="sibTrans" cxnId="{9CBA75E4-9BD9-4D16-9AEC-BFF3DA8AD2F6}">
      <dgm:prSet/>
      <dgm:spPr/>
      <dgm:t>
        <a:bodyPr/>
        <a:lstStyle/>
        <a:p>
          <a:endParaRPr lang="en-GB"/>
        </a:p>
      </dgm:t>
    </dgm:pt>
    <dgm:pt modelId="{7CF8E5B9-608F-41C8-B433-55FB866DD89E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Registered or former community nurse or midwife</a:t>
          </a:r>
        </a:p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3 full-time consecutive years of experience of providing nursing care in the community </a:t>
          </a:r>
          <a:endParaRPr lang="en-GB" sz="1200" dirty="0">
            <a:solidFill>
              <a:schemeClr val="tx1">
                <a:lumMod val="50000"/>
              </a:schemeClr>
            </a:solidFill>
          </a:endParaRPr>
        </a:p>
      </dgm:t>
    </dgm:pt>
    <dgm:pt modelId="{40D255EE-8ECF-4F23-A8F6-0227B535E4A2}" type="parTrans" cxnId="{A14948FA-1B80-4D6A-9305-DA0998B6408F}">
      <dgm:prSet/>
      <dgm:spPr/>
      <dgm:t>
        <a:bodyPr/>
        <a:lstStyle/>
        <a:p>
          <a:endParaRPr lang="en-GB"/>
        </a:p>
      </dgm:t>
    </dgm:pt>
    <dgm:pt modelId="{1D618949-4B81-4457-BEA0-21F55370A5C2}" type="sibTrans" cxnId="{A14948FA-1B80-4D6A-9305-DA0998B6408F}">
      <dgm:prSet/>
      <dgm:spPr/>
      <dgm:t>
        <a:bodyPr/>
        <a:lstStyle/>
        <a:p>
          <a:endParaRPr lang="en-GB"/>
        </a:p>
      </dgm:t>
    </dgm:pt>
    <dgm:pt modelId="{012B8B91-4947-46AD-B995-454CDE4E182A}">
      <dgm:prSet phldrT="[Text]" custT="1"/>
      <dgm:spPr/>
      <dgm:t>
        <a:bodyPr/>
        <a:lstStyle/>
        <a:p>
          <a:r>
            <a:rPr lang="en-GB" sz="1800" b="1" dirty="0">
              <a:solidFill>
                <a:schemeClr val="tx1">
                  <a:lumMod val="50000"/>
                </a:schemeClr>
              </a:solidFill>
            </a:rPr>
            <a:t>Eligibility</a:t>
          </a:r>
        </a:p>
      </dgm:t>
    </dgm:pt>
    <dgm:pt modelId="{DBFC44B2-F85A-46CE-97A3-EC76BF3C9BDE}" type="parTrans" cxnId="{8D882650-469D-402F-A54B-33289F4DEC21}">
      <dgm:prSet/>
      <dgm:spPr/>
      <dgm:t>
        <a:bodyPr/>
        <a:lstStyle/>
        <a:p>
          <a:endParaRPr lang="en-GB"/>
        </a:p>
      </dgm:t>
    </dgm:pt>
    <dgm:pt modelId="{131DC037-EEB4-4E2C-B37D-2FB88F053F61}" type="sibTrans" cxnId="{8D882650-469D-402F-A54B-33289F4DEC21}">
      <dgm:prSet/>
      <dgm:spPr/>
      <dgm:t>
        <a:bodyPr/>
        <a:lstStyle/>
        <a:p>
          <a:endParaRPr lang="en-GB"/>
        </a:p>
      </dgm:t>
    </dgm:pt>
    <dgm:pt modelId="{C5BA1027-BBF6-4583-ABCF-719D49EC6E3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Currently living in England, Wales and Northern Ireland and have worked as a community nurse or midwife in England, Wales and Northern Ireland. </a:t>
          </a:r>
        </a:p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Be in financial difficulty following illness, disability or other life crisis</a:t>
          </a:r>
          <a:endParaRPr lang="en-GB" sz="1200" dirty="0">
            <a:solidFill>
              <a:schemeClr val="tx1">
                <a:lumMod val="50000"/>
              </a:schemeClr>
            </a:solidFill>
          </a:endParaRPr>
        </a:p>
      </dgm:t>
    </dgm:pt>
    <dgm:pt modelId="{CA7F5E8F-C397-468C-96DA-B11D3A0C5B73}" type="parTrans" cxnId="{1535F6B5-7001-4519-A02F-B9A33A66683A}">
      <dgm:prSet/>
      <dgm:spPr/>
      <dgm:t>
        <a:bodyPr/>
        <a:lstStyle/>
        <a:p>
          <a:endParaRPr lang="en-GB"/>
        </a:p>
      </dgm:t>
    </dgm:pt>
    <dgm:pt modelId="{4BFDCED8-CFFC-4562-8767-B5E5307BA6BA}" type="sibTrans" cxnId="{1535F6B5-7001-4519-A02F-B9A33A66683A}">
      <dgm:prSet/>
      <dgm:spPr/>
      <dgm:t>
        <a:bodyPr/>
        <a:lstStyle/>
        <a:p>
          <a:endParaRPr lang="en-GB"/>
        </a:p>
      </dgm:t>
    </dgm:pt>
    <dgm:pt modelId="{897D143E-C1E6-41D5-A4B6-73185544E580}">
      <dgm:prSet phldrT="[Text]" custT="1"/>
      <dgm:spPr/>
      <dgm:t>
        <a:bodyPr/>
        <a:lstStyle/>
        <a:p>
          <a:r>
            <a:rPr lang="en-GB" sz="1800" b="1" dirty="0">
              <a:solidFill>
                <a:schemeClr val="tx1">
                  <a:lumMod val="50000"/>
                </a:schemeClr>
              </a:solidFill>
            </a:rPr>
            <a:t>Help with</a:t>
          </a:r>
        </a:p>
      </dgm:t>
    </dgm:pt>
    <dgm:pt modelId="{4C45F592-76DD-4386-A96B-4A770C67F8EF}" type="parTrans" cxnId="{F8DAF0D0-3C30-45A5-98FE-CC8A92BE74AB}">
      <dgm:prSet/>
      <dgm:spPr/>
      <dgm:t>
        <a:bodyPr/>
        <a:lstStyle/>
        <a:p>
          <a:endParaRPr lang="en-GB"/>
        </a:p>
      </dgm:t>
    </dgm:pt>
    <dgm:pt modelId="{E51CF58A-FAFD-409E-843D-5DACA57DF25E}" type="sibTrans" cxnId="{F8DAF0D0-3C30-45A5-98FE-CC8A92BE74AB}">
      <dgm:prSet/>
      <dgm:spPr/>
      <dgm:t>
        <a:bodyPr/>
        <a:lstStyle/>
        <a:p>
          <a:endParaRPr lang="en-GB"/>
        </a:p>
      </dgm:t>
    </dgm:pt>
    <dgm:pt modelId="{F55C25DA-933E-4FCD-9C44-B680DF403419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dirty="0">
              <a:solidFill>
                <a:schemeClr val="tx1">
                  <a:lumMod val="50000"/>
                </a:schemeClr>
              </a:solidFill>
            </a:rPr>
            <a:t>Essential White goods, e.g. Fridge, washing machine</a:t>
          </a:r>
        </a:p>
      </dgm:t>
    </dgm:pt>
    <dgm:pt modelId="{1342F99C-6193-4953-B6F4-953784FECEA5}" type="parTrans" cxnId="{20F0031E-D637-476E-A247-E2C1744B510B}">
      <dgm:prSet/>
      <dgm:spPr/>
      <dgm:t>
        <a:bodyPr/>
        <a:lstStyle/>
        <a:p>
          <a:endParaRPr lang="en-GB"/>
        </a:p>
      </dgm:t>
    </dgm:pt>
    <dgm:pt modelId="{ECC3A392-AE91-435F-9008-35B9A3AF7785}" type="sibTrans" cxnId="{20F0031E-D637-476E-A247-E2C1744B510B}">
      <dgm:prSet/>
      <dgm:spPr/>
      <dgm:t>
        <a:bodyPr/>
        <a:lstStyle/>
        <a:p>
          <a:endParaRPr lang="en-GB"/>
        </a:p>
      </dgm:t>
    </dgm:pt>
    <dgm:pt modelId="{255EDF29-B7A0-46CB-92C5-1143B164ADA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Residential or nursing home fees</a:t>
          </a:r>
        </a:p>
      </dgm:t>
    </dgm:pt>
    <dgm:pt modelId="{7D70634C-C80F-4B6B-A359-2D07B0165764}" type="parTrans" cxnId="{B9D056C9-94DE-4095-B84A-E23DD75D7896}">
      <dgm:prSet/>
      <dgm:spPr/>
      <dgm:t>
        <a:bodyPr/>
        <a:lstStyle/>
        <a:p>
          <a:endParaRPr lang="en-GB"/>
        </a:p>
      </dgm:t>
    </dgm:pt>
    <dgm:pt modelId="{5D641BFD-9C11-40E2-9A33-E0D61D40A933}" type="sibTrans" cxnId="{B9D056C9-94DE-4095-B84A-E23DD75D7896}">
      <dgm:prSet/>
      <dgm:spPr/>
      <dgm:t>
        <a:bodyPr/>
        <a:lstStyle/>
        <a:p>
          <a:endParaRPr lang="en-GB"/>
        </a:p>
      </dgm:t>
    </dgm:pt>
    <dgm:pt modelId="{99B47BEA-5766-41A0-A1BC-6412B4C405AF}">
      <dgm:prSet custT="1"/>
      <dgm:spPr/>
      <dgm:t>
        <a:bodyPr/>
        <a:lstStyle/>
        <a:p>
          <a:r>
            <a:rPr lang="en-GB" sz="1800" b="1" dirty="0">
              <a:solidFill>
                <a:schemeClr val="tx1">
                  <a:lumMod val="50000"/>
                </a:schemeClr>
              </a:solidFill>
            </a:rPr>
            <a:t>Cannot Help with</a:t>
          </a:r>
          <a:endParaRPr lang="en-GB" sz="1800" b="0" i="0" dirty="0">
            <a:solidFill>
              <a:schemeClr val="tx1">
                <a:lumMod val="50000"/>
              </a:schemeClr>
            </a:solidFill>
          </a:endParaRPr>
        </a:p>
      </dgm:t>
    </dgm:pt>
    <dgm:pt modelId="{E63A00E9-0DAD-4ACC-BCD0-4EC444502D63}" type="parTrans" cxnId="{9A054C43-32F6-4A31-972D-7FCAE59D9C8D}">
      <dgm:prSet/>
      <dgm:spPr/>
      <dgm:t>
        <a:bodyPr/>
        <a:lstStyle/>
        <a:p>
          <a:endParaRPr lang="en-GB"/>
        </a:p>
      </dgm:t>
    </dgm:pt>
    <dgm:pt modelId="{15FDE488-E84B-4903-8708-79B5DA580167}" type="sibTrans" cxnId="{9A054C43-32F6-4A31-972D-7FCAE59D9C8D}">
      <dgm:prSet/>
      <dgm:spPr/>
      <dgm:t>
        <a:bodyPr/>
        <a:lstStyle/>
        <a:p>
          <a:endParaRPr lang="en-GB"/>
        </a:p>
      </dgm:t>
    </dgm:pt>
    <dgm:pt modelId="{F877FFFA-2F1A-493E-BA8D-7E3372F3482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>
              <a:solidFill>
                <a:schemeClr val="tx1">
                  <a:lumMod val="50000"/>
                </a:schemeClr>
              </a:solidFill>
            </a:rPr>
            <a:t>Debt</a:t>
          </a:r>
        </a:p>
      </dgm:t>
    </dgm:pt>
    <dgm:pt modelId="{1617FF97-FFB9-48F3-A58F-C3CF34D34790}" type="parTrans" cxnId="{D5398094-0EFD-437C-9397-3A5B5AB6DD4A}">
      <dgm:prSet/>
      <dgm:spPr/>
      <dgm:t>
        <a:bodyPr/>
        <a:lstStyle/>
        <a:p>
          <a:endParaRPr lang="en-GB"/>
        </a:p>
      </dgm:t>
    </dgm:pt>
    <dgm:pt modelId="{776DB8E6-E770-43CA-9A3A-83DF31A380CB}" type="sibTrans" cxnId="{D5398094-0EFD-437C-9397-3A5B5AB6DD4A}">
      <dgm:prSet/>
      <dgm:spPr/>
      <dgm:t>
        <a:bodyPr/>
        <a:lstStyle/>
        <a:p>
          <a:endParaRPr lang="en-GB"/>
        </a:p>
      </dgm:t>
    </dgm:pt>
    <dgm:pt modelId="{F161F97F-B1A1-48EE-AC83-DB8EA67E2AA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>
              <a:solidFill>
                <a:schemeClr val="tx1">
                  <a:lumMod val="50000"/>
                </a:schemeClr>
              </a:solidFill>
            </a:rPr>
            <a:t>Cost of medical treatment</a:t>
          </a:r>
        </a:p>
      </dgm:t>
    </dgm:pt>
    <dgm:pt modelId="{D800A043-98A0-4F79-BD71-AA9E366D906E}" type="parTrans" cxnId="{E1A7BF06-FCA1-424E-BF74-679D0CE78767}">
      <dgm:prSet/>
      <dgm:spPr/>
      <dgm:t>
        <a:bodyPr/>
        <a:lstStyle/>
        <a:p>
          <a:endParaRPr lang="en-GB"/>
        </a:p>
      </dgm:t>
    </dgm:pt>
    <dgm:pt modelId="{361FB8F7-5D48-489B-A1CF-E680663B6478}" type="sibTrans" cxnId="{E1A7BF06-FCA1-424E-BF74-679D0CE78767}">
      <dgm:prSet/>
      <dgm:spPr/>
      <dgm:t>
        <a:bodyPr/>
        <a:lstStyle/>
        <a:p>
          <a:endParaRPr lang="en-GB"/>
        </a:p>
      </dgm:t>
    </dgm:pt>
    <dgm:pt modelId="{230253EC-3D28-4DCA-8B44-AB550AFF3CD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solidFill>
                <a:schemeClr val="tx1">
                  <a:lumMod val="50000"/>
                </a:schemeClr>
              </a:solidFill>
            </a:rPr>
            <a:t>Funeral expenses</a:t>
          </a:r>
        </a:p>
      </dgm:t>
    </dgm:pt>
    <dgm:pt modelId="{04B052BE-CBA1-4C1B-9584-295DAE2BD46C}" type="parTrans" cxnId="{F63C2AF4-5F82-4296-8A73-153A243B3588}">
      <dgm:prSet/>
      <dgm:spPr/>
      <dgm:t>
        <a:bodyPr/>
        <a:lstStyle/>
        <a:p>
          <a:endParaRPr lang="en-GB"/>
        </a:p>
      </dgm:t>
    </dgm:pt>
    <dgm:pt modelId="{7E80FD3E-4944-433D-BD82-162BAC12FD0F}" type="sibTrans" cxnId="{F63C2AF4-5F82-4296-8A73-153A243B3588}">
      <dgm:prSet/>
      <dgm:spPr/>
      <dgm:t>
        <a:bodyPr/>
        <a:lstStyle/>
        <a:p>
          <a:endParaRPr lang="en-GB"/>
        </a:p>
      </dgm:t>
    </dgm:pt>
    <dgm:pt modelId="{AF30F515-979B-46FF-98F0-7F48ACE8286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200" dirty="0">
              <a:solidFill>
                <a:schemeClr val="tx1">
                  <a:lumMod val="50000"/>
                </a:schemeClr>
              </a:solidFill>
            </a:rPr>
            <a:t>Building repairs or adaptions </a:t>
          </a:r>
        </a:p>
      </dgm:t>
    </dgm:pt>
    <dgm:pt modelId="{9132BE17-3E35-40DC-97D6-C4517E5CAB3B}" type="parTrans" cxnId="{85A81E33-C85F-429A-BBC0-E15A6960F131}">
      <dgm:prSet/>
      <dgm:spPr/>
      <dgm:t>
        <a:bodyPr/>
        <a:lstStyle/>
        <a:p>
          <a:endParaRPr lang="en-GB"/>
        </a:p>
      </dgm:t>
    </dgm:pt>
    <dgm:pt modelId="{64832B6A-134D-492F-AA3A-BE9402D557D9}" type="sibTrans" cxnId="{85A81E33-C85F-429A-BBC0-E15A6960F131}">
      <dgm:prSet/>
      <dgm:spPr/>
      <dgm:t>
        <a:bodyPr/>
        <a:lstStyle/>
        <a:p>
          <a:endParaRPr lang="en-GB"/>
        </a:p>
      </dgm:t>
    </dgm:pt>
    <dgm:pt modelId="{F8B47FBC-E218-4678-A500-7010AAF31A73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200" dirty="0">
              <a:solidFill>
                <a:schemeClr val="tx1">
                  <a:lumMod val="50000"/>
                </a:schemeClr>
              </a:solidFill>
            </a:rPr>
            <a:t>Specialist equipment, e.g. stair lift, mobility scooter</a:t>
          </a:r>
        </a:p>
      </dgm:t>
    </dgm:pt>
    <dgm:pt modelId="{7BC07A2C-9E05-49A9-BF66-009C74FB93D7}" type="parTrans" cxnId="{030C8AA9-3EF1-4BE8-BA56-5370AFDDF013}">
      <dgm:prSet/>
      <dgm:spPr/>
      <dgm:t>
        <a:bodyPr/>
        <a:lstStyle/>
        <a:p>
          <a:endParaRPr lang="en-GB"/>
        </a:p>
      </dgm:t>
    </dgm:pt>
    <dgm:pt modelId="{797071C1-EF02-4726-8E41-17E138E69969}" type="sibTrans" cxnId="{030C8AA9-3EF1-4BE8-BA56-5370AFDDF013}">
      <dgm:prSet/>
      <dgm:spPr/>
      <dgm:t>
        <a:bodyPr/>
        <a:lstStyle/>
        <a:p>
          <a:endParaRPr lang="en-GB"/>
        </a:p>
      </dgm:t>
    </dgm:pt>
    <dgm:pt modelId="{2124F1EC-BD1B-4D35-AB23-1C0585A9AA15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200" dirty="0">
              <a:solidFill>
                <a:schemeClr val="tx1">
                  <a:lumMod val="50000"/>
                </a:schemeClr>
              </a:solidFill>
            </a:rPr>
            <a:t>Short term financial emergencies.</a:t>
          </a:r>
        </a:p>
      </dgm:t>
    </dgm:pt>
    <dgm:pt modelId="{DC3F9E37-9C3D-4D09-A1CF-12E6A3BB7C82}" type="parTrans" cxnId="{6E01823C-2094-4072-B0A1-2227D7CA5A9D}">
      <dgm:prSet/>
      <dgm:spPr/>
      <dgm:t>
        <a:bodyPr/>
        <a:lstStyle/>
        <a:p>
          <a:endParaRPr lang="en-GB"/>
        </a:p>
      </dgm:t>
    </dgm:pt>
    <dgm:pt modelId="{B412EF63-5FA9-481E-B13A-2DB771927DCD}" type="sibTrans" cxnId="{6E01823C-2094-4072-B0A1-2227D7CA5A9D}">
      <dgm:prSet/>
      <dgm:spPr/>
      <dgm:t>
        <a:bodyPr/>
        <a:lstStyle/>
        <a:p>
          <a:endParaRPr lang="en-GB"/>
        </a:p>
      </dgm:t>
    </dgm:pt>
    <dgm:pt modelId="{81A3C8DD-20B2-4F6A-AB45-54493A0ECAD6}" type="pres">
      <dgm:prSet presAssocID="{0A5F88FB-56C8-41F0-BFCE-7877027BBE6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C0166B4C-D509-40F5-B2E5-D9441DA3D56C}" type="pres">
      <dgm:prSet presAssocID="{0CE11385-E96F-410B-A69D-B1B5C6EA79E4}" presName="ParentComposite" presStyleCnt="0"/>
      <dgm:spPr/>
    </dgm:pt>
    <dgm:pt modelId="{EACFD597-8F0C-4AF9-9599-13FE5694DEEF}" type="pres">
      <dgm:prSet presAssocID="{0CE11385-E96F-410B-A69D-B1B5C6EA79E4}" presName="Chord" presStyleLbl="bgShp" presStyleIdx="0" presStyleCnt="4"/>
      <dgm:spPr/>
    </dgm:pt>
    <dgm:pt modelId="{4E637BD4-6ACE-4909-8688-3B15B1D65865}" type="pres">
      <dgm:prSet presAssocID="{0CE11385-E96F-410B-A69D-B1B5C6EA79E4}" presName="Pie" presStyleLbl="alignNode1" presStyleIdx="0" presStyleCnt="4"/>
      <dgm:spPr/>
    </dgm:pt>
    <dgm:pt modelId="{57722873-78F4-425E-964B-71B6BC0EA92D}" type="pres">
      <dgm:prSet presAssocID="{0CE11385-E96F-410B-A69D-B1B5C6EA79E4}" presName="Parent" presStyleLbl="revTx" presStyleIdx="0" presStyleCnt="8">
        <dgm:presLayoutVars>
          <dgm:chMax val="1"/>
          <dgm:chPref val="1"/>
          <dgm:bulletEnabled val="1"/>
        </dgm:presLayoutVars>
      </dgm:prSet>
      <dgm:spPr/>
    </dgm:pt>
    <dgm:pt modelId="{1B7518FE-C2B4-4FFC-A68D-D669D0DEB477}" type="pres">
      <dgm:prSet presAssocID="{1D618949-4B81-4457-BEA0-21F55370A5C2}" presName="negSibTrans" presStyleCnt="0"/>
      <dgm:spPr/>
    </dgm:pt>
    <dgm:pt modelId="{87414B01-D30A-4421-80F3-2070ABF8CC13}" type="pres">
      <dgm:prSet presAssocID="{0CE11385-E96F-410B-A69D-B1B5C6EA79E4}" presName="composite" presStyleCnt="0"/>
      <dgm:spPr/>
    </dgm:pt>
    <dgm:pt modelId="{E9EC39D3-8F12-4B3F-A1A0-AFD63DDEE0CB}" type="pres">
      <dgm:prSet presAssocID="{0CE11385-E96F-410B-A69D-B1B5C6EA79E4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D2EAB8EC-B7E0-4121-946C-B35DE4DD28BF}" type="pres">
      <dgm:prSet presAssocID="{FCE00BD9-BA3E-4000-9C80-46D053EE8FE0}" presName="sibTrans" presStyleCnt="0"/>
      <dgm:spPr/>
    </dgm:pt>
    <dgm:pt modelId="{37A2F98C-3281-4017-A263-2E3DD3032CED}" type="pres">
      <dgm:prSet presAssocID="{012B8B91-4947-46AD-B995-454CDE4E182A}" presName="ParentComposite" presStyleCnt="0"/>
      <dgm:spPr/>
    </dgm:pt>
    <dgm:pt modelId="{47FB1C48-C389-4388-9CAC-19E825BDFE50}" type="pres">
      <dgm:prSet presAssocID="{012B8B91-4947-46AD-B995-454CDE4E182A}" presName="Chord" presStyleLbl="bgShp" presStyleIdx="1" presStyleCnt="4"/>
      <dgm:spPr/>
    </dgm:pt>
    <dgm:pt modelId="{5148301B-C67A-4DCB-B557-681DF252B88C}" type="pres">
      <dgm:prSet presAssocID="{012B8B91-4947-46AD-B995-454CDE4E182A}" presName="Pie" presStyleLbl="alignNode1" presStyleIdx="1" presStyleCnt="4"/>
      <dgm:spPr/>
    </dgm:pt>
    <dgm:pt modelId="{89103BF2-728F-4C04-932A-0E484D4E21D1}" type="pres">
      <dgm:prSet presAssocID="{012B8B91-4947-46AD-B995-454CDE4E182A}" presName="Parent" presStyleLbl="revTx" presStyleIdx="2" presStyleCnt="8">
        <dgm:presLayoutVars>
          <dgm:chMax val="1"/>
          <dgm:chPref val="1"/>
          <dgm:bulletEnabled val="1"/>
        </dgm:presLayoutVars>
      </dgm:prSet>
      <dgm:spPr/>
    </dgm:pt>
    <dgm:pt modelId="{8EF0A40F-DECF-4340-A58C-D26CF6591551}" type="pres">
      <dgm:prSet presAssocID="{4BFDCED8-CFFC-4562-8767-B5E5307BA6BA}" presName="negSibTrans" presStyleCnt="0"/>
      <dgm:spPr/>
    </dgm:pt>
    <dgm:pt modelId="{DB266C39-D299-460C-BDC5-964CF411F9D4}" type="pres">
      <dgm:prSet presAssocID="{012B8B91-4947-46AD-B995-454CDE4E182A}" presName="composite" presStyleCnt="0"/>
      <dgm:spPr/>
    </dgm:pt>
    <dgm:pt modelId="{32B908DA-8F46-4203-B08F-9F554D98E0B4}" type="pres">
      <dgm:prSet presAssocID="{012B8B91-4947-46AD-B995-454CDE4E182A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0B6EBC45-4F37-4D5B-A68F-E52CC763B3B9}" type="pres">
      <dgm:prSet presAssocID="{131DC037-EEB4-4E2C-B37D-2FB88F053F61}" presName="sibTrans" presStyleCnt="0"/>
      <dgm:spPr/>
    </dgm:pt>
    <dgm:pt modelId="{2E8D671A-9055-498D-AFB0-702E9A355E9B}" type="pres">
      <dgm:prSet presAssocID="{897D143E-C1E6-41D5-A4B6-73185544E580}" presName="ParentComposite" presStyleCnt="0"/>
      <dgm:spPr/>
    </dgm:pt>
    <dgm:pt modelId="{92B2FAF1-7DD9-41FB-B7A6-5CBD38A704AC}" type="pres">
      <dgm:prSet presAssocID="{897D143E-C1E6-41D5-A4B6-73185544E580}" presName="Chord" presStyleLbl="bgShp" presStyleIdx="2" presStyleCnt="4"/>
      <dgm:spPr/>
    </dgm:pt>
    <dgm:pt modelId="{99AB968E-57B9-47AD-A2B8-75BF366B5F14}" type="pres">
      <dgm:prSet presAssocID="{897D143E-C1E6-41D5-A4B6-73185544E580}" presName="Pie" presStyleLbl="alignNode1" presStyleIdx="2" presStyleCnt="4"/>
      <dgm:spPr/>
    </dgm:pt>
    <dgm:pt modelId="{20B0129A-8889-4511-AD2C-502641A88457}" type="pres">
      <dgm:prSet presAssocID="{897D143E-C1E6-41D5-A4B6-73185544E580}" presName="Parent" presStyleLbl="revTx" presStyleIdx="4" presStyleCnt="8">
        <dgm:presLayoutVars>
          <dgm:chMax val="1"/>
          <dgm:chPref val="1"/>
          <dgm:bulletEnabled val="1"/>
        </dgm:presLayoutVars>
      </dgm:prSet>
      <dgm:spPr/>
    </dgm:pt>
    <dgm:pt modelId="{47175B44-947A-4737-8693-90058CADCB3F}" type="pres">
      <dgm:prSet presAssocID="{ECC3A392-AE91-435F-9008-35B9A3AF7785}" presName="negSibTrans" presStyleCnt="0"/>
      <dgm:spPr/>
    </dgm:pt>
    <dgm:pt modelId="{561AAA1E-0F69-4ACB-860E-C9FD69870277}" type="pres">
      <dgm:prSet presAssocID="{897D143E-C1E6-41D5-A4B6-73185544E580}" presName="composite" presStyleCnt="0"/>
      <dgm:spPr/>
    </dgm:pt>
    <dgm:pt modelId="{B55B1A41-935A-4BC7-9DDC-AC2BF23AFC72}" type="pres">
      <dgm:prSet presAssocID="{897D143E-C1E6-41D5-A4B6-73185544E580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73BE03A1-BB80-49C1-B411-8FBBD863A80D}" type="pres">
      <dgm:prSet presAssocID="{E51CF58A-FAFD-409E-843D-5DACA57DF25E}" presName="sibTrans" presStyleCnt="0"/>
      <dgm:spPr/>
    </dgm:pt>
    <dgm:pt modelId="{B1823ACF-2199-47EB-BB6F-614B95258B78}" type="pres">
      <dgm:prSet presAssocID="{99B47BEA-5766-41A0-A1BC-6412B4C405AF}" presName="ParentComposite" presStyleCnt="0"/>
      <dgm:spPr/>
    </dgm:pt>
    <dgm:pt modelId="{F1130063-6BB7-4FEB-AC09-2999881B00E4}" type="pres">
      <dgm:prSet presAssocID="{99B47BEA-5766-41A0-A1BC-6412B4C405AF}" presName="Chord" presStyleLbl="bgShp" presStyleIdx="3" presStyleCnt="4"/>
      <dgm:spPr/>
    </dgm:pt>
    <dgm:pt modelId="{3D2A525B-2284-433D-A568-059D1AA6DB52}" type="pres">
      <dgm:prSet presAssocID="{99B47BEA-5766-41A0-A1BC-6412B4C405AF}" presName="Pie" presStyleLbl="alignNode1" presStyleIdx="3" presStyleCnt="4"/>
      <dgm:spPr/>
    </dgm:pt>
    <dgm:pt modelId="{A2FBAB06-4360-4393-853C-79132BC230E3}" type="pres">
      <dgm:prSet presAssocID="{99B47BEA-5766-41A0-A1BC-6412B4C405AF}" presName="Parent" presStyleLbl="revTx" presStyleIdx="6" presStyleCnt="8">
        <dgm:presLayoutVars>
          <dgm:chMax val="1"/>
          <dgm:chPref val="1"/>
          <dgm:bulletEnabled val="1"/>
        </dgm:presLayoutVars>
      </dgm:prSet>
      <dgm:spPr/>
    </dgm:pt>
    <dgm:pt modelId="{D5C39E77-DA3B-45CE-B8A4-93CF4FB6AE2B}" type="pres">
      <dgm:prSet presAssocID="{5D641BFD-9C11-40E2-9A33-E0D61D40A933}" presName="negSibTrans" presStyleCnt="0"/>
      <dgm:spPr/>
    </dgm:pt>
    <dgm:pt modelId="{44F6375A-A256-47C2-BE52-D408D893DE4C}" type="pres">
      <dgm:prSet presAssocID="{99B47BEA-5766-41A0-A1BC-6412B4C405AF}" presName="composite" presStyleCnt="0"/>
      <dgm:spPr/>
    </dgm:pt>
    <dgm:pt modelId="{3EF8E168-7E34-4111-A896-A0B9929DBF15}" type="pres">
      <dgm:prSet presAssocID="{99B47BEA-5766-41A0-A1BC-6412B4C405AF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E1A7BF06-FCA1-424E-BF74-679D0CE78767}" srcId="{99B47BEA-5766-41A0-A1BC-6412B4C405AF}" destId="{F161F97F-B1A1-48EE-AC83-DB8EA67E2AA1}" srcOrd="2" destOrd="0" parTransId="{D800A043-98A0-4F79-BD71-AA9E366D906E}" sibTransId="{361FB8F7-5D48-489B-A1CF-E680663B6478}"/>
    <dgm:cxn modelId="{2D49B40C-C34E-457E-8336-DD799F9E9E63}" type="presOf" srcId="{255EDF29-B7A0-46CB-92C5-1143B164ADAB}" destId="{3EF8E168-7E34-4111-A896-A0B9929DBF15}" srcOrd="0" destOrd="0" presId="urn:microsoft.com/office/officeart/2009/3/layout/PieProcess"/>
    <dgm:cxn modelId="{20F0031E-D637-476E-A247-E2C1744B510B}" srcId="{897D143E-C1E6-41D5-A4B6-73185544E580}" destId="{F55C25DA-933E-4FCD-9C44-B680DF403419}" srcOrd="0" destOrd="0" parTransId="{1342F99C-6193-4953-B6F4-953784FECEA5}" sibTransId="{ECC3A392-AE91-435F-9008-35B9A3AF7785}"/>
    <dgm:cxn modelId="{BAF64C23-45D3-4256-899C-8ACE4BE04156}" type="presOf" srcId="{AF30F515-979B-46FF-98F0-7F48ACE82863}" destId="{B55B1A41-935A-4BC7-9DDC-AC2BF23AFC72}" srcOrd="0" destOrd="1" presId="urn:microsoft.com/office/officeart/2009/3/layout/PieProcess"/>
    <dgm:cxn modelId="{85A81E33-C85F-429A-BBC0-E15A6960F131}" srcId="{897D143E-C1E6-41D5-A4B6-73185544E580}" destId="{AF30F515-979B-46FF-98F0-7F48ACE82863}" srcOrd="1" destOrd="0" parTransId="{9132BE17-3E35-40DC-97D6-C4517E5CAB3B}" sibTransId="{64832B6A-134D-492F-AA3A-BE9402D557D9}"/>
    <dgm:cxn modelId="{069DD03A-9A44-4EE6-BC37-E6E7705978AB}" type="presOf" srcId="{897D143E-C1E6-41D5-A4B6-73185544E580}" destId="{20B0129A-8889-4511-AD2C-502641A88457}" srcOrd="0" destOrd="0" presId="urn:microsoft.com/office/officeart/2009/3/layout/PieProcess"/>
    <dgm:cxn modelId="{6E01823C-2094-4072-B0A1-2227D7CA5A9D}" srcId="{897D143E-C1E6-41D5-A4B6-73185544E580}" destId="{2124F1EC-BD1B-4D35-AB23-1C0585A9AA15}" srcOrd="3" destOrd="0" parTransId="{DC3F9E37-9C3D-4D09-A1CF-12E6A3BB7C82}" sibTransId="{B412EF63-5FA9-481E-B13A-2DB771927DCD}"/>
    <dgm:cxn modelId="{022DB75C-B81C-4469-A344-3CB5A270BDDC}" type="presOf" srcId="{F161F97F-B1A1-48EE-AC83-DB8EA67E2AA1}" destId="{3EF8E168-7E34-4111-A896-A0B9929DBF15}" srcOrd="0" destOrd="2" presId="urn:microsoft.com/office/officeart/2009/3/layout/PieProcess"/>
    <dgm:cxn modelId="{9A054C43-32F6-4A31-972D-7FCAE59D9C8D}" srcId="{0A5F88FB-56C8-41F0-BFCE-7877027BBE63}" destId="{99B47BEA-5766-41A0-A1BC-6412B4C405AF}" srcOrd="3" destOrd="0" parTransId="{E63A00E9-0DAD-4ACC-BCD0-4EC444502D63}" sibTransId="{15FDE488-E84B-4903-8708-79B5DA580167}"/>
    <dgm:cxn modelId="{B814224E-4889-4443-BB5A-5253E2C6680C}" type="presOf" srcId="{F877FFFA-2F1A-493E-BA8D-7E3372F3482F}" destId="{3EF8E168-7E34-4111-A896-A0B9929DBF15}" srcOrd="0" destOrd="1" presId="urn:microsoft.com/office/officeart/2009/3/layout/PieProcess"/>
    <dgm:cxn modelId="{8D882650-469D-402F-A54B-33289F4DEC21}" srcId="{0A5F88FB-56C8-41F0-BFCE-7877027BBE63}" destId="{012B8B91-4947-46AD-B995-454CDE4E182A}" srcOrd="1" destOrd="0" parTransId="{DBFC44B2-F85A-46CE-97A3-EC76BF3C9BDE}" sibTransId="{131DC037-EEB4-4E2C-B37D-2FB88F053F61}"/>
    <dgm:cxn modelId="{A8CB6552-CD0D-4781-85CA-5C88B59EAE8C}" type="presOf" srcId="{7CF8E5B9-608F-41C8-B433-55FB866DD89E}" destId="{E9EC39D3-8F12-4B3F-A1A0-AFD63DDEE0CB}" srcOrd="0" destOrd="0" presId="urn:microsoft.com/office/officeart/2009/3/layout/PieProcess"/>
    <dgm:cxn modelId="{455EB658-FF06-4D0F-B734-A3C64C7C3EFA}" type="presOf" srcId="{F8B47FBC-E218-4678-A500-7010AAF31A73}" destId="{B55B1A41-935A-4BC7-9DDC-AC2BF23AFC72}" srcOrd="0" destOrd="2" presId="urn:microsoft.com/office/officeart/2009/3/layout/PieProcess"/>
    <dgm:cxn modelId="{38F1E758-6572-42CA-A1E2-6C1402B8C92C}" type="presOf" srcId="{012B8B91-4947-46AD-B995-454CDE4E182A}" destId="{89103BF2-728F-4C04-932A-0E484D4E21D1}" srcOrd="0" destOrd="0" presId="urn:microsoft.com/office/officeart/2009/3/layout/PieProcess"/>
    <dgm:cxn modelId="{E9564E85-2597-4EC5-9EA7-57702B560068}" type="presOf" srcId="{99B47BEA-5766-41A0-A1BC-6412B4C405AF}" destId="{A2FBAB06-4360-4393-853C-79132BC230E3}" srcOrd="0" destOrd="0" presId="urn:microsoft.com/office/officeart/2009/3/layout/PieProcess"/>
    <dgm:cxn modelId="{D5398094-0EFD-437C-9397-3A5B5AB6DD4A}" srcId="{99B47BEA-5766-41A0-A1BC-6412B4C405AF}" destId="{F877FFFA-2F1A-493E-BA8D-7E3372F3482F}" srcOrd="1" destOrd="0" parTransId="{1617FF97-FFB9-48F3-A58F-C3CF34D34790}" sibTransId="{776DB8E6-E770-43CA-9A3A-83DF31A380CB}"/>
    <dgm:cxn modelId="{030C8AA9-3EF1-4BE8-BA56-5370AFDDF013}" srcId="{897D143E-C1E6-41D5-A4B6-73185544E580}" destId="{F8B47FBC-E218-4678-A500-7010AAF31A73}" srcOrd="2" destOrd="0" parTransId="{7BC07A2C-9E05-49A9-BF66-009C74FB93D7}" sibTransId="{797071C1-EF02-4726-8E41-17E138E69969}"/>
    <dgm:cxn modelId="{1535F6B5-7001-4519-A02F-B9A33A66683A}" srcId="{012B8B91-4947-46AD-B995-454CDE4E182A}" destId="{C5BA1027-BBF6-4583-ABCF-719D49EC6E33}" srcOrd="0" destOrd="0" parTransId="{CA7F5E8F-C397-468C-96DA-B11D3A0C5B73}" sibTransId="{4BFDCED8-CFFC-4562-8767-B5E5307BA6BA}"/>
    <dgm:cxn modelId="{D2F941BC-B76E-4C49-91BD-F6E4E72AA82C}" type="presOf" srcId="{0A5F88FB-56C8-41F0-BFCE-7877027BBE63}" destId="{81A3C8DD-20B2-4F6A-AB45-54493A0ECAD6}" srcOrd="0" destOrd="0" presId="urn:microsoft.com/office/officeart/2009/3/layout/PieProcess"/>
    <dgm:cxn modelId="{B9D056C9-94DE-4095-B84A-E23DD75D7896}" srcId="{99B47BEA-5766-41A0-A1BC-6412B4C405AF}" destId="{255EDF29-B7A0-46CB-92C5-1143B164ADAB}" srcOrd="0" destOrd="0" parTransId="{7D70634C-C80F-4B6B-A359-2D07B0165764}" sibTransId="{5D641BFD-9C11-40E2-9A33-E0D61D40A933}"/>
    <dgm:cxn modelId="{2F3308CD-AE49-4925-A35D-370623991C51}" type="presOf" srcId="{230253EC-3D28-4DCA-8B44-AB550AFF3CDC}" destId="{3EF8E168-7E34-4111-A896-A0B9929DBF15}" srcOrd="0" destOrd="3" presId="urn:microsoft.com/office/officeart/2009/3/layout/PieProcess"/>
    <dgm:cxn modelId="{F8DAF0D0-3C30-45A5-98FE-CC8A92BE74AB}" srcId="{0A5F88FB-56C8-41F0-BFCE-7877027BBE63}" destId="{897D143E-C1E6-41D5-A4B6-73185544E580}" srcOrd="2" destOrd="0" parTransId="{4C45F592-76DD-4386-A96B-4A770C67F8EF}" sibTransId="{E51CF58A-FAFD-409E-843D-5DACA57DF25E}"/>
    <dgm:cxn modelId="{AE0EB1D4-F98E-4F4C-934E-19A16896F61D}" type="presOf" srcId="{0CE11385-E96F-410B-A69D-B1B5C6EA79E4}" destId="{57722873-78F4-425E-964B-71B6BC0EA92D}" srcOrd="0" destOrd="0" presId="urn:microsoft.com/office/officeart/2009/3/layout/PieProcess"/>
    <dgm:cxn modelId="{9CBA75E4-9BD9-4D16-9AEC-BFF3DA8AD2F6}" srcId="{0A5F88FB-56C8-41F0-BFCE-7877027BBE63}" destId="{0CE11385-E96F-410B-A69D-B1B5C6EA79E4}" srcOrd="0" destOrd="0" parTransId="{13B1B2A3-DFB2-4E63-B58F-F355610C47BE}" sibTransId="{FCE00BD9-BA3E-4000-9C80-46D053EE8FE0}"/>
    <dgm:cxn modelId="{54AA6AEC-46B1-4851-AB31-99B72B258D7E}" type="presOf" srcId="{F55C25DA-933E-4FCD-9C44-B680DF403419}" destId="{B55B1A41-935A-4BC7-9DDC-AC2BF23AFC72}" srcOrd="0" destOrd="0" presId="urn:microsoft.com/office/officeart/2009/3/layout/PieProcess"/>
    <dgm:cxn modelId="{38CC68F2-A710-40A7-8732-C8816E71E966}" type="presOf" srcId="{2124F1EC-BD1B-4D35-AB23-1C0585A9AA15}" destId="{B55B1A41-935A-4BC7-9DDC-AC2BF23AFC72}" srcOrd="0" destOrd="3" presId="urn:microsoft.com/office/officeart/2009/3/layout/PieProcess"/>
    <dgm:cxn modelId="{51B38AF2-8793-47A1-A80E-45060AD79192}" type="presOf" srcId="{C5BA1027-BBF6-4583-ABCF-719D49EC6E33}" destId="{32B908DA-8F46-4203-B08F-9F554D98E0B4}" srcOrd="0" destOrd="0" presId="urn:microsoft.com/office/officeart/2009/3/layout/PieProcess"/>
    <dgm:cxn modelId="{F63C2AF4-5F82-4296-8A73-153A243B3588}" srcId="{99B47BEA-5766-41A0-A1BC-6412B4C405AF}" destId="{230253EC-3D28-4DCA-8B44-AB550AFF3CDC}" srcOrd="3" destOrd="0" parTransId="{04B052BE-CBA1-4C1B-9584-295DAE2BD46C}" sibTransId="{7E80FD3E-4944-433D-BD82-162BAC12FD0F}"/>
    <dgm:cxn modelId="{A14948FA-1B80-4D6A-9305-DA0998B6408F}" srcId="{0CE11385-E96F-410B-A69D-B1B5C6EA79E4}" destId="{7CF8E5B9-608F-41C8-B433-55FB866DD89E}" srcOrd="0" destOrd="0" parTransId="{40D255EE-8ECF-4F23-A8F6-0227B535E4A2}" sibTransId="{1D618949-4B81-4457-BEA0-21F55370A5C2}"/>
    <dgm:cxn modelId="{41278BA0-A5D4-4CF3-9CE4-3C51E26D61EE}" type="presParOf" srcId="{81A3C8DD-20B2-4F6A-AB45-54493A0ECAD6}" destId="{C0166B4C-D509-40F5-B2E5-D9441DA3D56C}" srcOrd="0" destOrd="0" presId="urn:microsoft.com/office/officeart/2009/3/layout/PieProcess"/>
    <dgm:cxn modelId="{6773ABB5-273A-425D-BD23-C4AAE085CD14}" type="presParOf" srcId="{C0166B4C-D509-40F5-B2E5-D9441DA3D56C}" destId="{EACFD597-8F0C-4AF9-9599-13FE5694DEEF}" srcOrd="0" destOrd="0" presId="urn:microsoft.com/office/officeart/2009/3/layout/PieProcess"/>
    <dgm:cxn modelId="{55C79883-2EB8-434B-8B5A-07F8675F039C}" type="presParOf" srcId="{C0166B4C-D509-40F5-B2E5-D9441DA3D56C}" destId="{4E637BD4-6ACE-4909-8688-3B15B1D65865}" srcOrd="1" destOrd="0" presId="urn:microsoft.com/office/officeart/2009/3/layout/PieProcess"/>
    <dgm:cxn modelId="{CE034719-2178-4B4A-8A53-D8C59C1245A6}" type="presParOf" srcId="{C0166B4C-D509-40F5-B2E5-D9441DA3D56C}" destId="{57722873-78F4-425E-964B-71B6BC0EA92D}" srcOrd="2" destOrd="0" presId="urn:microsoft.com/office/officeart/2009/3/layout/PieProcess"/>
    <dgm:cxn modelId="{DD7D5D91-6672-483E-A208-C0FDEF08FD00}" type="presParOf" srcId="{81A3C8DD-20B2-4F6A-AB45-54493A0ECAD6}" destId="{1B7518FE-C2B4-4FFC-A68D-D669D0DEB477}" srcOrd="1" destOrd="0" presId="urn:microsoft.com/office/officeart/2009/3/layout/PieProcess"/>
    <dgm:cxn modelId="{9B126D3D-A49E-4661-917A-E0DC4A345A7A}" type="presParOf" srcId="{81A3C8DD-20B2-4F6A-AB45-54493A0ECAD6}" destId="{87414B01-D30A-4421-80F3-2070ABF8CC13}" srcOrd="2" destOrd="0" presId="urn:microsoft.com/office/officeart/2009/3/layout/PieProcess"/>
    <dgm:cxn modelId="{0892F2D1-4985-48A7-959F-73BEF228371A}" type="presParOf" srcId="{87414B01-D30A-4421-80F3-2070ABF8CC13}" destId="{E9EC39D3-8F12-4B3F-A1A0-AFD63DDEE0CB}" srcOrd="0" destOrd="0" presId="urn:microsoft.com/office/officeart/2009/3/layout/PieProcess"/>
    <dgm:cxn modelId="{67A787AC-2C87-4C60-9B16-CE3C6200A1BA}" type="presParOf" srcId="{81A3C8DD-20B2-4F6A-AB45-54493A0ECAD6}" destId="{D2EAB8EC-B7E0-4121-946C-B35DE4DD28BF}" srcOrd="3" destOrd="0" presId="urn:microsoft.com/office/officeart/2009/3/layout/PieProcess"/>
    <dgm:cxn modelId="{E5C01992-5DE2-4F0F-BBB8-C69A3A453DA0}" type="presParOf" srcId="{81A3C8DD-20B2-4F6A-AB45-54493A0ECAD6}" destId="{37A2F98C-3281-4017-A263-2E3DD3032CED}" srcOrd="4" destOrd="0" presId="urn:microsoft.com/office/officeart/2009/3/layout/PieProcess"/>
    <dgm:cxn modelId="{B1FC4F5E-D951-43E3-94C1-A484B820A64B}" type="presParOf" srcId="{37A2F98C-3281-4017-A263-2E3DD3032CED}" destId="{47FB1C48-C389-4388-9CAC-19E825BDFE50}" srcOrd="0" destOrd="0" presId="urn:microsoft.com/office/officeart/2009/3/layout/PieProcess"/>
    <dgm:cxn modelId="{2D118A88-AD65-483F-AC1E-DC738164400C}" type="presParOf" srcId="{37A2F98C-3281-4017-A263-2E3DD3032CED}" destId="{5148301B-C67A-4DCB-B557-681DF252B88C}" srcOrd="1" destOrd="0" presId="urn:microsoft.com/office/officeart/2009/3/layout/PieProcess"/>
    <dgm:cxn modelId="{F3F9095D-E5BA-4B39-B379-1584F3619881}" type="presParOf" srcId="{37A2F98C-3281-4017-A263-2E3DD3032CED}" destId="{89103BF2-728F-4C04-932A-0E484D4E21D1}" srcOrd="2" destOrd="0" presId="urn:microsoft.com/office/officeart/2009/3/layout/PieProcess"/>
    <dgm:cxn modelId="{744DE878-93CA-468C-BB3D-4F36B525C933}" type="presParOf" srcId="{81A3C8DD-20B2-4F6A-AB45-54493A0ECAD6}" destId="{8EF0A40F-DECF-4340-A58C-D26CF6591551}" srcOrd="5" destOrd="0" presId="urn:microsoft.com/office/officeart/2009/3/layout/PieProcess"/>
    <dgm:cxn modelId="{F22964BB-FA7E-4F44-90A0-3F217680AE7E}" type="presParOf" srcId="{81A3C8DD-20B2-4F6A-AB45-54493A0ECAD6}" destId="{DB266C39-D299-460C-BDC5-964CF411F9D4}" srcOrd="6" destOrd="0" presId="urn:microsoft.com/office/officeart/2009/3/layout/PieProcess"/>
    <dgm:cxn modelId="{39FBBB1A-EE98-4BE2-88F4-162359BE89DB}" type="presParOf" srcId="{DB266C39-D299-460C-BDC5-964CF411F9D4}" destId="{32B908DA-8F46-4203-B08F-9F554D98E0B4}" srcOrd="0" destOrd="0" presId="urn:microsoft.com/office/officeart/2009/3/layout/PieProcess"/>
    <dgm:cxn modelId="{C6FCF0F0-09C2-453B-8208-6A52E7488707}" type="presParOf" srcId="{81A3C8DD-20B2-4F6A-AB45-54493A0ECAD6}" destId="{0B6EBC45-4F37-4D5B-A68F-E52CC763B3B9}" srcOrd="7" destOrd="0" presId="urn:microsoft.com/office/officeart/2009/3/layout/PieProcess"/>
    <dgm:cxn modelId="{890929DA-A729-4A8D-85BE-6069A06A3E69}" type="presParOf" srcId="{81A3C8DD-20B2-4F6A-AB45-54493A0ECAD6}" destId="{2E8D671A-9055-498D-AFB0-702E9A355E9B}" srcOrd="8" destOrd="0" presId="urn:microsoft.com/office/officeart/2009/3/layout/PieProcess"/>
    <dgm:cxn modelId="{DB2FCE25-2A05-45FC-8F7F-0D72CF1517C5}" type="presParOf" srcId="{2E8D671A-9055-498D-AFB0-702E9A355E9B}" destId="{92B2FAF1-7DD9-41FB-B7A6-5CBD38A704AC}" srcOrd="0" destOrd="0" presId="urn:microsoft.com/office/officeart/2009/3/layout/PieProcess"/>
    <dgm:cxn modelId="{7B5F13AB-9509-4104-AF77-6088FE06DE51}" type="presParOf" srcId="{2E8D671A-9055-498D-AFB0-702E9A355E9B}" destId="{99AB968E-57B9-47AD-A2B8-75BF366B5F14}" srcOrd="1" destOrd="0" presId="urn:microsoft.com/office/officeart/2009/3/layout/PieProcess"/>
    <dgm:cxn modelId="{BCD713D0-00B3-41D7-B040-8D55AF6A12C2}" type="presParOf" srcId="{2E8D671A-9055-498D-AFB0-702E9A355E9B}" destId="{20B0129A-8889-4511-AD2C-502641A88457}" srcOrd="2" destOrd="0" presId="urn:microsoft.com/office/officeart/2009/3/layout/PieProcess"/>
    <dgm:cxn modelId="{7FA33112-C204-4891-ADA0-FC038B8BB8ED}" type="presParOf" srcId="{81A3C8DD-20B2-4F6A-AB45-54493A0ECAD6}" destId="{47175B44-947A-4737-8693-90058CADCB3F}" srcOrd="9" destOrd="0" presId="urn:microsoft.com/office/officeart/2009/3/layout/PieProcess"/>
    <dgm:cxn modelId="{94140466-0CF5-4C07-8D7B-0C5F1B0698DF}" type="presParOf" srcId="{81A3C8DD-20B2-4F6A-AB45-54493A0ECAD6}" destId="{561AAA1E-0F69-4ACB-860E-C9FD69870277}" srcOrd="10" destOrd="0" presId="urn:microsoft.com/office/officeart/2009/3/layout/PieProcess"/>
    <dgm:cxn modelId="{73A2294E-9941-4E06-B10E-7688701E197F}" type="presParOf" srcId="{561AAA1E-0F69-4ACB-860E-C9FD69870277}" destId="{B55B1A41-935A-4BC7-9DDC-AC2BF23AFC72}" srcOrd="0" destOrd="0" presId="urn:microsoft.com/office/officeart/2009/3/layout/PieProcess"/>
    <dgm:cxn modelId="{E44BC99B-CB58-4776-8CB7-6680F6698E7C}" type="presParOf" srcId="{81A3C8DD-20B2-4F6A-AB45-54493A0ECAD6}" destId="{73BE03A1-BB80-49C1-B411-8FBBD863A80D}" srcOrd="11" destOrd="0" presId="urn:microsoft.com/office/officeart/2009/3/layout/PieProcess"/>
    <dgm:cxn modelId="{B347EA09-988F-411C-86F5-522470AAB888}" type="presParOf" srcId="{81A3C8DD-20B2-4F6A-AB45-54493A0ECAD6}" destId="{B1823ACF-2199-47EB-BB6F-614B95258B78}" srcOrd="12" destOrd="0" presId="urn:microsoft.com/office/officeart/2009/3/layout/PieProcess"/>
    <dgm:cxn modelId="{DD9CE61E-00A4-4BDD-B00D-0C03B4DA1EFC}" type="presParOf" srcId="{B1823ACF-2199-47EB-BB6F-614B95258B78}" destId="{F1130063-6BB7-4FEB-AC09-2999881B00E4}" srcOrd="0" destOrd="0" presId="urn:microsoft.com/office/officeart/2009/3/layout/PieProcess"/>
    <dgm:cxn modelId="{DF75DA15-B5B9-4291-B5B2-15B3F9B53ED9}" type="presParOf" srcId="{B1823ACF-2199-47EB-BB6F-614B95258B78}" destId="{3D2A525B-2284-433D-A568-059D1AA6DB52}" srcOrd="1" destOrd="0" presId="urn:microsoft.com/office/officeart/2009/3/layout/PieProcess"/>
    <dgm:cxn modelId="{61B75771-9866-4FDB-89FC-70E2327EC155}" type="presParOf" srcId="{B1823ACF-2199-47EB-BB6F-614B95258B78}" destId="{A2FBAB06-4360-4393-853C-79132BC230E3}" srcOrd="2" destOrd="0" presId="urn:microsoft.com/office/officeart/2009/3/layout/PieProcess"/>
    <dgm:cxn modelId="{EB5A25CF-68F1-483F-AC2D-226E2518F0CF}" type="presParOf" srcId="{81A3C8DD-20B2-4F6A-AB45-54493A0ECAD6}" destId="{D5C39E77-DA3B-45CE-B8A4-93CF4FB6AE2B}" srcOrd="13" destOrd="0" presId="urn:microsoft.com/office/officeart/2009/3/layout/PieProcess"/>
    <dgm:cxn modelId="{FD172C92-9FEF-4748-AF1C-64A8E4225D11}" type="presParOf" srcId="{81A3C8DD-20B2-4F6A-AB45-54493A0ECAD6}" destId="{44F6375A-A256-47C2-BE52-D408D893DE4C}" srcOrd="14" destOrd="0" presId="urn:microsoft.com/office/officeart/2009/3/layout/PieProcess"/>
    <dgm:cxn modelId="{142CB467-917E-4844-9C1D-94CF8CBC6F19}" type="presParOf" srcId="{44F6375A-A256-47C2-BE52-D408D893DE4C}" destId="{3EF8E168-7E34-4111-A896-A0B9929DBF15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1BCB7B-23DB-4B75-9363-2910F0E99589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3265C816-D469-4CEF-8939-499A9B38FDCF}">
      <dgm:prSet phldrT="[Text]"/>
      <dgm:spPr/>
      <dgm:t>
        <a:bodyPr/>
        <a:lstStyle/>
        <a:p>
          <a:r>
            <a:rPr lang="en-GB" dirty="0"/>
            <a:t>Community Nurse or Midwife</a:t>
          </a:r>
        </a:p>
      </dgm:t>
    </dgm:pt>
    <dgm:pt modelId="{ACE5EFB3-6A50-4853-AE94-1369895DA802}" type="parTrans" cxnId="{9A438528-0ACD-49B0-B3F2-C220F15C3512}">
      <dgm:prSet/>
      <dgm:spPr/>
      <dgm:t>
        <a:bodyPr/>
        <a:lstStyle/>
        <a:p>
          <a:endParaRPr lang="en-GB"/>
        </a:p>
      </dgm:t>
    </dgm:pt>
    <dgm:pt modelId="{E248317C-5A67-438F-B512-05CEE2344302}" type="sibTrans" cxnId="{9A438528-0ACD-49B0-B3F2-C220F15C3512}">
      <dgm:prSet/>
      <dgm:spPr/>
      <dgm:t>
        <a:bodyPr/>
        <a:lstStyle/>
        <a:p>
          <a:endParaRPr lang="en-GB"/>
        </a:p>
      </dgm:t>
    </dgm:pt>
    <dgm:pt modelId="{3D19A8CD-F173-4DC9-AC8E-F6D1F5F6642C}" type="pres">
      <dgm:prSet presAssocID="{441BCB7B-23DB-4B75-9363-2910F0E99589}" presName="linearFlow" presStyleCnt="0">
        <dgm:presLayoutVars>
          <dgm:dir/>
          <dgm:resizeHandles val="exact"/>
        </dgm:presLayoutVars>
      </dgm:prSet>
      <dgm:spPr/>
    </dgm:pt>
    <dgm:pt modelId="{0EBF6F77-9F62-4959-9A8E-487F8C4DACCD}" type="pres">
      <dgm:prSet presAssocID="{3265C816-D469-4CEF-8939-499A9B38FDCF}" presName="composite" presStyleCnt="0"/>
      <dgm:spPr/>
    </dgm:pt>
    <dgm:pt modelId="{666EEC24-526D-4AAF-AE0E-32EE3C8CA89B}" type="pres">
      <dgm:prSet presAssocID="{3265C816-D469-4CEF-8939-499A9B38FDCF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E57FAF08-7EB0-4F3C-9BBF-BB80A1097220}" type="pres">
      <dgm:prSet presAssocID="{3265C816-D469-4CEF-8939-499A9B38FDCF}" presName="txShp" presStyleLbl="node1" presStyleIdx="0" presStyleCnt="1" custLinFactNeighborY="6277">
        <dgm:presLayoutVars>
          <dgm:bulletEnabled val="1"/>
        </dgm:presLayoutVars>
      </dgm:prSet>
      <dgm:spPr/>
    </dgm:pt>
  </dgm:ptLst>
  <dgm:cxnLst>
    <dgm:cxn modelId="{9A438528-0ACD-49B0-B3F2-C220F15C3512}" srcId="{441BCB7B-23DB-4B75-9363-2910F0E99589}" destId="{3265C816-D469-4CEF-8939-499A9B38FDCF}" srcOrd="0" destOrd="0" parTransId="{ACE5EFB3-6A50-4853-AE94-1369895DA802}" sibTransId="{E248317C-5A67-438F-B512-05CEE2344302}"/>
    <dgm:cxn modelId="{4E7FE935-15FA-46E8-B3BC-D4BAE568F6CA}" type="presOf" srcId="{3265C816-D469-4CEF-8939-499A9B38FDCF}" destId="{E57FAF08-7EB0-4F3C-9BBF-BB80A1097220}" srcOrd="0" destOrd="0" presId="urn:microsoft.com/office/officeart/2005/8/layout/vList3"/>
    <dgm:cxn modelId="{DC8795B3-25FC-4977-810E-E80DF3ADAD2A}" type="presOf" srcId="{441BCB7B-23DB-4B75-9363-2910F0E99589}" destId="{3D19A8CD-F173-4DC9-AC8E-F6D1F5F6642C}" srcOrd="0" destOrd="0" presId="urn:microsoft.com/office/officeart/2005/8/layout/vList3"/>
    <dgm:cxn modelId="{9C27FDE2-159E-4381-9B0E-7764E3F62C6D}" type="presParOf" srcId="{3D19A8CD-F173-4DC9-AC8E-F6D1F5F6642C}" destId="{0EBF6F77-9F62-4959-9A8E-487F8C4DACCD}" srcOrd="0" destOrd="0" presId="urn:microsoft.com/office/officeart/2005/8/layout/vList3"/>
    <dgm:cxn modelId="{BC4F764D-75E4-49B2-9531-1D8DEE8FD183}" type="presParOf" srcId="{0EBF6F77-9F62-4959-9A8E-487F8C4DACCD}" destId="{666EEC24-526D-4AAF-AE0E-32EE3C8CA89B}" srcOrd="0" destOrd="0" presId="urn:microsoft.com/office/officeart/2005/8/layout/vList3"/>
    <dgm:cxn modelId="{94BD3A76-3ECE-4D57-AEC4-B499E48DC97A}" type="presParOf" srcId="{0EBF6F77-9F62-4959-9A8E-487F8C4DACCD}" destId="{E57FAF08-7EB0-4F3C-9BBF-BB80A109722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1BCB7B-23DB-4B75-9363-2910F0E99589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BB0F767E-6D60-4335-AFB6-FF09F9313FA4}">
      <dgm:prSet phldrT="[Text]"/>
      <dgm:spPr/>
      <dgm:t>
        <a:bodyPr/>
        <a:lstStyle/>
        <a:p>
          <a:r>
            <a:rPr lang="en-GB" dirty="0"/>
            <a:t>Nursing or Midwifery Student</a:t>
          </a:r>
        </a:p>
      </dgm:t>
    </dgm:pt>
    <dgm:pt modelId="{D9D52C4E-9C30-42B5-A2DD-F3229EE90CBE}" type="parTrans" cxnId="{69DD5612-4F44-412F-B2AE-8555919D62FA}">
      <dgm:prSet/>
      <dgm:spPr/>
      <dgm:t>
        <a:bodyPr/>
        <a:lstStyle/>
        <a:p>
          <a:endParaRPr lang="en-GB"/>
        </a:p>
      </dgm:t>
    </dgm:pt>
    <dgm:pt modelId="{450AE1FB-68D6-4C14-85CF-1B62707E81A2}" type="sibTrans" cxnId="{69DD5612-4F44-412F-B2AE-8555919D62FA}">
      <dgm:prSet/>
      <dgm:spPr/>
      <dgm:t>
        <a:bodyPr/>
        <a:lstStyle/>
        <a:p>
          <a:endParaRPr lang="en-GB"/>
        </a:p>
      </dgm:t>
    </dgm:pt>
    <dgm:pt modelId="{3D19A8CD-F173-4DC9-AC8E-F6D1F5F6642C}" type="pres">
      <dgm:prSet presAssocID="{441BCB7B-23DB-4B75-9363-2910F0E99589}" presName="linearFlow" presStyleCnt="0">
        <dgm:presLayoutVars>
          <dgm:dir/>
          <dgm:resizeHandles val="exact"/>
        </dgm:presLayoutVars>
      </dgm:prSet>
      <dgm:spPr/>
    </dgm:pt>
    <dgm:pt modelId="{F0638EB7-45BF-444B-B847-62C0A56C339B}" type="pres">
      <dgm:prSet presAssocID="{BB0F767E-6D60-4335-AFB6-FF09F9313FA4}" presName="composite" presStyleCnt="0"/>
      <dgm:spPr/>
    </dgm:pt>
    <dgm:pt modelId="{D4FE34FD-CFD8-4346-86AF-1685A2BF69C2}" type="pres">
      <dgm:prSet presAssocID="{BB0F767E-6D60-4335-AFB6-FF09F9313FA4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male with solid fill"/>
        </a:ext>
      </dgm:extLst>
    </dgm:pt>
    <dgm:pt modelId="{23456106-FA92-44EF-9AE3-8E498557850C}" type="pres">
      <dgm:prSet presAssocID="{BB0F767E-6D60-4335-AFB6-FF09F9313FA4}" presName="txShp" presStyleLbl="node1" presStyleIdx="0" presStyleCnt="1" custLinFactNeighborX="734" custLinFactNeighborY="1949">
        <dgm:presLayoutVars>
          <dgm:bulletEnabled val="1"/>
        </dgm:presLayoutVars>
      </dgm:prSet>
      <dgm:spPr/>
    </dgm:pt>
  </dgm:ptLst>
  <dgm:cxnLst>
    <dgm:cxn modelId="{69DD5612-4F44-412F-B2AE-8555919D62FA}" srcId="{441BCB7B-23DB-4B75-9363-2910F0E99589}" destId="{BB0F767E-6D60-4335-AFB6-FF09F9313FA4}" srcOrd="0" destOrd="0" parTransId="{D9D52C4E-9C30-42B5-A2DD-F3229EE90CBE}" sibTransId="{450AE1FB-68D6-4C14-85CF-1B62707E81A2}"/>
    <dgm:cxn modelId="{DC8795B3-25FC-4977-810E-E80DF3ADAD2A}" type="presOf" srcId="{441BCB7B-23DB-4B75-9363-2910F0E99589}" destId="{3D19A8CD-F173-4DC9-AC8E-F6D1F5F6642C}" srcOrd="0" destOrd="0" presId="urn:microsoft.com/office/officeart/2005/8/layout/vList3"/>
    <dgm:cxn modelId="{1AB60EDD-3C69-486C-ADF6-6F19C5A23AE2}" type="presOf" srcId="{BB0F767E-6D60-4335-AFB6-FF09F9313FA4}" destId="{23456106-FA92-44EF-9AE3-8E498557850C}" srcOrd="0" destOrd="0" presId="urn:microsoft.com/office/officeart/2005/8/layout/vList3"/>
    <dgm:cxn modelId="{BA71FFD8-DAEF-4BF5-9A80-A906AC575D6D}" type="presParOf" srcId="{3D19A8CD-F173-4DC9-AC8E-F6D1F5F6642C}" destId="{F0638EB7-45BF-444B-B847-62C0A56C339B}" srcOrd="0" destOrd="0" presId="urn:microsoft.com/office/officeart/2005/8/layout/vList3"/>
    <dgm:cxn modelId="{724EA3AB-2B3B-4E29-9519-1DE7B6669F37}" type="presParOf" srcId="{F0638EB7-45BF-444B-B847-62C0A56C339B}" destId="{D4FE34FD-CFD8-4346-86AF-1685A2BF69C2}" srcOrd="0" destOrd="0" presId="urn:microsoft.com/office/officeart/2005/8/layout/vList3"/>
    <dgm:cxn modelId="{BB06E4DC-FC56-4867-9D1A-8C3DEFDE9056}" type="presParOf" srcId="{F0638EB7-45BF-444B-B847-62C0A56C339B}" destId="{23456106-FA92-44EF-9AE3-8E49855785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1BCB7B-23DB-4B75-9363-2910F0E99589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3265C816-D469-4CEF-8939-499A9B38FDCF}">
      <dgm:prSet phldrT="[Text]"/>
      <dgm:spPr/>
      <dgm:t>
        <a:bodyPr/>
        <a:lstStyle/>
        <a:p>
          <a:r>
            <a:rPr lang="en-GB" dirty="0"/>
            <a:t>Nurse/Midwife</a:t>
          </a:r>
        </a:p>
        <a:p>
          <a:r>
            <a:rPr lang="en-GB" dirty="0"/>
            <a:t>Nursing or Midwifery Support Worker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CE5EFB3-6A50-4853-AE94-1369895DA802}" type="parTrans" cxnId="{9A438528-0ACD-49B0-B3F2-C220F15C3512}">
      <dgm:prSet/>
      <dgm:spPr/>
      <dgm:t>
        <a:bodyPr/>
        <a:lstStyle/>
        <a:p>
          <a:endParaRPr lang="en-GB"/>
        </a:p>
      </dgm:t>
    </dgm:pt>
    <dgm:pt modelId="{E248317C-5A67-438F-B512-05CEE2344302}" type="sibTrans" cxnId="{9A438528-0ACD-49B0-B3F2-C220F15C3512}">
      <dgm:prSet/>
      <dgm:spPr/>
      <dgm:t>
        <a:bodyPr/>
        <a:lstStyle/>
        <a:p>
          <a:endParaRPr lang="en-GB"/>
        </a:p>
      </dgm:t>
    </dgm:pt>
    <dgm:pt modelId="{BB0F767E-6D60-4335-AFB6-FF09F9313FA4}">
      <dgm:prSet phldrT="[Text]"/>
      <dgm:spPr/>
      <dgm:t>
        <a:bodyPr/>
        <a:lstStyle/>
        <a:p>
          <a:r>
            <a:rPr lang="en-GB" dirty="0"/>
            <a:t>Nursing Student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9D52C4E-9C30-42B5-A2DD-F3229EE90CBE}" type="parTrans" cxnId="{69DD5612-4F44-412F-B2AE-8555919D62FA}">
      <dgm:prSet/>
      <dgm:spPr/>
      <dgm:t>
        <a:bodyPr/>
        <a:lstStyle/>
        <a:p>
          <a:endParaRPr lang="en-GB"/>
        </a:p>
      </dgm:t>
    </dgm:pt>
    <dgm:pt modelId="{450AE1FB-68D6-4C14-85CF-1B62707E81A2}" type="sibTrans" cxnId="{69DD5612-4F44-412F-B2AE-8555919D62FA}">
      <dgm:prSet/>
      <dgm:spPr/>
      <dgm:t>
        <a:bodyPr/>
        <a:lstStyle/>
        <a:p>
          <a:endParaRPr lang="en-GB"/>
        </a:p>
      </dgm:t>
    </dgm:pt>
    <dgm:pt modelId="{A72CC1DF-9DD9-4601-852F-9B138FAB690A}">
      <dgm:prSet phldrT="[Text]"/>
      <dgm:spPr/>
      <dgm:t>
        <a:bodyPr/>
        <a:lstStyle/>
        <a:p>
          <a:r>
            <a:rPr lang="en-GB" dirty="0"/>
            <a:t>Doctor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9A8BAF79-5089-405B-BAC1-403DD408FAE6}" type="parTrans" cxnId="{9752EDAB-5420-42F6-9E88-0EC0C007F569}">
      <dgm:prSet/>
      <dgm:spPr/>
      <dgm:t>
        <a:bodyPr/>
        <a:lstStyle/>
        <a:p>
          <a:endParaRPr lang="en-GB"/>
        </a:p>
      </dgm:t>
    </dgm:pt>
    <dgm:pt modelId="{6A8F719E-1D93-41B7-BA7D-AD25E52917BD}" type="sibTrans" cxnId="{9752EDAB-5420-42F6-9E88-0EC0C007F569}">
      <dgm:prSet/>
      <dgm:spPr/>
      <dgm:t>
        <a:bodyPr/>
        <a:lstStyle/>
        <a:p>
          <a:endParaRPr lang="en-GB"/>
        </a:p>
      </dgm:t>
    </dgm:pt>
    <dgm:pt modelId="{E086395D-E9DB-4495-9B9B-BA6C99B26080}">
      <dgm:prSet phldrT="[Text]"/>
      <dgm:spPr/>
      <dgm:t>
        <a:bodyPr/>
        <a:lstStyle/>
        <a:p>
          <a:r>
            <a:rPr lang="en-GB" dirty="0"/>
            <a:t>Medical Student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C4A2A11-CAE9-43B7-99BE-334361FDFD57}" type="parTrans" cxnId="{3C5ABF4B-D966-464C-BC80-A6E223C1687C}">
      <dgm:prSet/>
      <dgm:spPr/>
      <dgm:t>
        <a:bodyPr/>
        <a:lstStyle/>
        <a:p>
          <a:endParaRPr lang="en-GB"/>
        </a:p>
      </dgm:t>
    </dgm:pt>
    <dgm:pt modelId="{15CBB105-0139-4D61-8CC8-DF0B5E943C1E}" type="sibTrans" cxnId="{3C5ABF4B-D966-464C-BC80-A6E223C1687C}">
      <dgm:prSet/>
      <dgm:spPr/>
      <dgm:t>
        <a:bodyPr/>
        <a:lstStyle/>
        <a:p>
          <a:endParaRPr lang="en-GB"/>
        </a:p>
      </dgm:t>
    </dgm:pt>
    <dgm:pt modelId="{3D19A8CD-F173-4DC9-AC8E-F6D1F5F6642C}" type="pres">
      <dgm:prSet presAssocID="{441BCB7B-23DB-4B75-9363-2910F0E99589}" presName="linearFlow" presStyleCnt="0">
        <dgm:presLayoutVars>
          <dgm:dir/>
          <dgm:resizeHandles val="exact"/>
        </dgm:presLayoutVars>
      </dgm:prSet>
      <dgm:spPr/>
    </dgm:pt>
    <dgm:pt modelId="{0EBF6F77-9F62-4959-9A8E-487F8C4DACCD}" type="pres">
      <dgm:prSet presAssocID="{3265C816-D469-4CEF-8939-499A9B38FDCF}" presName="composite" presStyleCnt="0"/>
      <dgm:spPr/>
    </dgm:pt>
    <dgm:pt modelId="{666EEC24-526D-4AAF-AE0E-32EE3C8CA89B}" type="pres">
      <dgm:prSet presAssocID="{3265C816-D469-4CEF-8939-499A9B38FDCF}" presName="imgShp" presStyleLbl="fgImgPlac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E57FAF08-7EB0-4F3C-9BBF-BB80A1097220}" type="pres">
      <dgm:prSet presAssocID="{3265C816-D469-4CEF-8939-499A9B38FDCF}" presName="txShp" presStyleLbl="node1" presStyleIdx="0" presStyleCnt="4">
        <dgm:presLayoutVars>
          <dgm:bulletEnabled val="1"/>
        </dgm:presLayoutVars>
      </dgm:prSet>
      <dgm:spPr/>
    </dgm:pt>
    <dgm:pt modelId="{1EA4A953-F4CF-49D6-BB6F-35691CAFA469}" type="pres">
      <dgm:prSet presAssocID="{E248317C-5A67-438F-B512-05CEE2344302}" presName="spacing" presStyleCnt="0"/>
      <dgm:spPr/>
    </dgm:pt>
    <dgm:pt modelId="{F0638EB7-45BF-444B-B847-62C0A56C339B}" type="pres">
      <dgm:prSet presAssocID="{BB0F767E-6D60-4335-AFB6-FF09F9313FA4}" presName="composite" presStyleCnt="0"/>
      <dgm:spPr/>
    </dgm:pt>
    <dgm:pt modelId="{D4FE34FD-CFD8-4346-86AF-1685A2BF69C2}" type="pres">
      <dgm:prSet presAssocID="{BB0F767E-6D60-4335-AFB6-FF09F9313FA4}" presName="imgShp" presStyleLbl="fgImgPlac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male with solid fill"/>
        </a:ext>
      </dgm:extLst>
    </dgm:pt>
    <dgm:pt modelId="{23456106-FA92-44EF-9AE3-8E498557850C}" type="pres">
      <dgm:prSet presAssocID="{BB0F767E-6D60-4335-AFB6-FF09F9313FA4}" presName="txShp" presStyleLbl="node1" presStyleIdx="1" presStyleCnt="4">
        <dgm:presLayoutVars>
          <dgm:bulletEnabled val="1"/>
        </dgm:presLayoutVars>
      </dgm:prSet>
      <dgm:spPr/>
    </dgm:pt>
    <dgm:pt modelId="{2D186A57-C1AD-44F3-A258-E6C28713DA77}" type="pres">
      <dgm:prSet presAssocID="{450AE1FB-68D6-4C14-85CF-1B62707E81A2}" presName="spacing" presStyleCnt="0"/>
      <dgm:spPr/>
    </dgm:pt>
    <dgm:pt modelId="{4D4527A7-8F09-4ABF-ACE0-43F3ACA91A1D}" type="pres">
      <dgm:prSet presAssocID="{A72CC1DF-9DD9-4601-852F-9B138FAB690A}" presName="composite" presStyleCnt="0"/>
      <dgm:spPr/>
    </dgm:pt>
    <dgm:pt modelId="{7741845E-B00C-4DFB-9873-AD2C92383AD9}" type="pres">
      <dgm:prSet presAssocID="{A72CC1DF-9DD9-4601-852F-9B138FAB690A}" presName="imgShp" presStyleLbl="fgImgPlac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 female with solid fill"/>
        </a:ext>
      </dgm:extLst>
    </dgm:pt>
    <dgm:pt modelId="{E6A20CB8-FDCA-43A1-8864-173AE823F970}" type="pres">
      <dgm:prSet presAssocID="{A72CC1DF-9DD9-4601-852F-9B138FAB690A}" presName="txShp" presStyleLbl="node1" presStyleIdx="2" presStyleCnt="4">
        <dgm:presLayoutVars>
          <dgm:bulletEnabled val="1"/>
        </dgm:presLayoutVars>
      </dgm:prSet>
      <dgm:spPr/>
    </dgm:pt>
    <dgm:pt modelId="{CFBEEBBC-D5ED-4284-8FD5-4B1B119F65A6}" type="pres">
      <dgm:prSet presAssocID="{6A8F719E-1D93-41B7-BA7D-AD25E52917BD}" presName="spacing" presStyleCnt="0"/>
      <dgm:spPr/>
    </dgm:pt>
    <dgm:pt modelId="{5AEE0352-1BDB-4124-BB0A-E997D7B7AD62}" type="pres">
      <dgm:prSet presAssocID="{E086395D-E9DB-4495-9B9B-BA6C99B26080}" presName="composite" presStyleCnt="0"/>
      <dgm:spPr/>
    </dgm:pt>
    <dgm:pt modelId="{0452C2D1-D741-4D90-89D6-535ED3CB69FB}" type="pres">
      <dgm:prSet presAssocID="{E086395D-E9DB-4495-9B9B-BA6C99B26080}" presName="imgShp" presStyleLbl="fgImgPlac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 boy with solid fill"/>
        </a:ext>
      </dgm:extLst>
    </dgm:pt>
    <dgm:pt modelId="{1F6AFFDE-D1AC-4065-94AF-EBE0201004E1}" type="pres">
      <dgm:prSet presAssocID="{E086395D-E9DB-4495-9B9B-BA6C99B26080}" presName="txShp" presStyleLbl="node1" presStyleIdx="3" presStyleCnt="4">
        <dgm:presLayoutVars>
          <dgm:bulletEnabled val="1"/>
        </dgm:presLayoutVars>
      </dgm:prSet>
      <dgm:spPr/>
    </dgm:pt>
  </dgm:ptLst>
  <dgm:cxnLst>
    <dgm:cxn modelId="{69DD5612-4F44-412F-B2AE-8555919D62FA}" srcId="{441BCB7B-23DB-4B75-9363-2910F0E99589}" destId="{BB0F767E-6D60-4335-AFB6-FF09F9313FA4}" srcOrd="1" destOrd="0" parTransId="{D9D52C4E-9C30-42B5-A2DD-F3229EE90CBE}" sibTransId="{450AE1FB-68D6-4C14-85CF-1B62707E81A2}"/>
    <dgm:cxn modelId="{9A438528-0ACD-49B0-B3F2-C220F15C3512}" srcId="{441BCB7B-23DB-4B75-9363-2910F0E99589}" destId="{3265C816-D469-4CEF-8939-499A9B38FDCF}" srcOrd="0" destOrd="0" parTransId="{ACE5EFB3-6A50-4853-AE94-1369895DA802}" sibTransId="{E248317C-5A67-438F-B512-05CEE2344302}"/>
    <dgm:cxn modelId="{4371CF28-AE9B-4E7D-A1DD-B952B20A4EA0}" type="presOf" srcId="{A72CC1DF-9DD9-4601-852F-9B138FAB690A}" destId="{E6A20CB8-FDCA-43A1-8864-173AE823F970}" srcOrd="0" destOrd="0" presId="urn:microsoft.com/office/officeart/2005/8/layout/vList3"/>
    <dgm:cxn modelId="{4E7FE935-15FA-46E8-B3BC-D4BAE568F6CA}" type="presOf" srcId="{3265C816-D469-4CEF-8939-499A9B38FDCF}" destId="{E57FAF08-7EB0-4F3C-9BBF-BB80A1097220}" srcOrd="0" destOrd="0" presId="urn:microsoft.com/office/officeart/2005/8/layout/vList3"/>
    <dgm:cxn modelId="{3C5ABF4B-D966-464C-BC80-A6E223C1687C}" srcId="{441BCB7B-23DB-4B75-9363-2910F0E99589}" destId="{E086395D-E9DB-4495-9B9B-BA6C99B26080}" srcOrd="3" destOrd="0" parTransId="{6C4A2A11-CAE9-43B7-99BE-334361FDFD57}" sibTransId="{15CBB105-0139-4D61-8CC8-DF0B5E943C1E}"/>
    <dgm:cxn modelId="{5716BC4D-C1FC-4FE2-A21D-645932D8CFBA}" type="presOf" srcId="{E086395D-E9DB-4495-9B9B-BA6C99B26080}" destId="{1F6AFFDE-D1AC-4065-94AF-EBE0201004E1}" srcOrd="0" destOrd="0" presId="urn:microsoft.com/office/officeart/2005/8/layout/vList3"/>
    <dgm:cxn modelId="{9752EDAB-5420-42F6-9E88-0EC0C007F569}" srcId="{441BCB7B-23DB-4B75-9363-2910F0E99589}" destId="{A72CC1DF-9DD9-4601-852F-9B138FAB690A}" srcOrd="2" destOrd="0" parTransId="{9A8BAF79-5089-405B-BAC1-403DD408FAE6}" sibTransId="{6A8F719E-1D93-41B7-BA7D-AD25E52917BD}"/>
    <dgm:cxn modelId="{DC8795B3-25FC-4977-810E-E80DF3ADAD2A}" type="presOf" srcId="{441BCB7B-23DB-4B75-9363-2910F0E99589}" destId="{3D19A8CD-F173-4DC9-AC8E-F6D1F5F6642C}" srcOrd="0" destOrd="0" presId="urn:microsoft.com/office/officeart/2005/8/layout/vList3"/>
    <dgm:cxn modelId="{1AB60EDD-3C69-486C-ADF6-6F19C5A23AE2}" type="presOf" srcId="{BB0F767E-6D60-4335-AFB6-FF09F9313FA4}" destId="{23456106-FA92-44EF-9AE3-8E498557850C}" srcOrd="0" destOrd="0" presId="urn:microsoft.com/office/officeart/2005/8/layout/vList3"/>
    <dgm:cxn modelId="{9C27FDE2-159E-4381-9B0E-7764E3F62C6D}" type="presParOf" srcId="{3D19A8CD-F173-4DC9-AC8E-F6D1F5F6642C}" destId="{0EBF6F77-9F62-4959-9A8E-487F8C4DACCD}" srcOrd="0" destOrd="0" presId="urn:microsoft.com/office/officeart/2005/8/layout/vList3"/>
    <dgm:cxn modelId="{BC4F764D-75E4-49B2-9531-1D8DEE8FD183}" type="presParOf" srcId="{0EBF6F77-9F62-4959-9A8E-487F8C4DACCD}" destId="{666EEC24-526D-4AAF-AE0E-32EE3C8CA89B}" srcOrd="0" destOrd="0" presId="urn:microsoft.com/office/officeart/2005/8/layout/vList3"/>
    <dgm:cxn modelId="{94BD3A76-3ECE-4D57-AEC4-B499E48DC97A}" type="presParOf" srcId="{0EBF6F77-9F62-4959-9A8E-487F8C4DACCD}" destId="{E57FAF08-7EB0-4F3C-9BBF-BB80A1097220}" srcOrd="1" destOrd="0" presId="urn:microsoft.com/office/officeart/2005/8/layout/vList3"/>
    <dgm:cxn modelId="{40BE8040-A8C2-42FA-9F29-585CD8153CC1}" type="presParOf" srcId="{3D19A8CD-F173-4DC9-AC8E-F6D1F5F6642C}" destId="{1EA4A953-F4CF-49D6-BB6F-35691CAFA469}" srcOrd="1" destOrd="0" presId="urn:microsoft.com/office/officeart/2005/8/layout/vList3"/>
    <dgm:cxn modelId="{BA71FFD8-DAEF-4BF5-9A80-A906AC575D6D}" type="presParOf" srcId="{3D19A8CD-F173-4DC9-AC8E-F6D1F5F6642C}" destId="{F0638EB7-45BF-444B-B847-62C0A56C339B}" srcOrd="2" destOrd="0" presId="urn:microsoft.com/office/officeart/2005/8/layout/vList3"/>
    <dgm:cxn modelId="{724EA3AB-2B3B-4E29-9519-1DE7B6669F37}" type="presParOf" srcId="{F0638EB7-45BF-444B-B847-62C0A56C339B}" destId="{D4FE34FD-CFD8-4346-86AF-1685A2BF69C2}" srcOrd="0" destOrd="0" presId="urn:microsoft.com/office/officeart/2005/8/layout/vList3"/>
    <dgm:cxn modelId="{BB06E4DC-FC56-4867-9D1A-8C3DEFDE9056}" type="presParOf" srcId="{F0638EB7-45BF-444B-B847-62C0A56C339B}" destId="{23456106-FA92-44EF-9AE3-8E498557850C}" srcOrd="1" destOrd="0" presId="urn:microsoft.com/office/officeart/2005/8/layout/vList3"/>
    <dgm:cxn modelId="{FF45FCD4-491C-4EAC-8BAE-E3FDA9D34DEB}" type="presParOf" srcId="{3D19A8CD-F173-4DC9-AC8E-F6D1F5F6642C}" destId="{2D186A57-C1AD-44F3-A258-E6C28713DA77}" srcOrd="3" destOrd="0" presId="urn:microsoft.com/office/officeart/2005/8/layout/vList3"/>
    <dgm:cxn modelId="{D718973A-FE09-49C9-8104-70E77F2CDAB1}" type="presParOf" srcId="{3D19A8CD-F173-4DC9-AC8E-F6D1F5F6642C}" destId="{4D4527A7-8F09-4ABF-ACE0-43F3ACA91A1D}" srcOrd="4" destOrd="0" presId="urn:microsoft.com/office/officeart/2005/8/layout/vList3"/>
    <dgm:cxn modelId="{8FC16EF8-1008-4C68-B4B3-6F894626C3AD}" type="presParOf" srcId="{4D4527A7-8F09-4ABF-ACE0-43F3ACA91A1D}" destId="{7741845E-B00C-4DFB-9873-AD2C92383AD9}" srcOrd="0" destOrd="0" presId="urn:microsoft.com/office/officeart/2005/8/layout/vList3"/>
    <dgm:cxn modelId="{4FE06702-12E7-4952-8886-E8FA60865BA1}" type="presParOf" srcId="{4D4527A7-8F09-4ABF-ACE0-43F3ACA91A1D}" destId="{E6A20CB8-FDCA-43A1-8864-173AE823F970}" srcOrd="1" destOrd="0" presId="urn:microsoft.com/office/officeart/2005/8/layout/vList3"/>
    <dgm:cxn modelId="{D842D41A-984F-411C-A4D0-0D72B3C18F60}" type="presParOf" srcId="{3D19A8CD-F173-4DC9-AC8E-F6D1F5F6642C}" destId="{CFBEEBBC-D5ED-4284-8FD5-4B1B119F65A6}" srcOrd="5" destOrd="0" presId="urn:microsoft.com/office/officeart/2005/8/layout/vList3"/>
    <dgm:cxn modelId="{7D49A8B0-D64D-46B7-A5E1-2B041DFACD33}" type="presParOf" srcId="{3D19A8CD-F173-4DC9-AC8E-F6D1F5F6642C}" destId="{5AEE0352-1BDB-4124-BB0A-E997D7B7AD62}" srcOrd="6" destOrd="0" presId="urn:microsoft.com/office/officeart/2005/8/layout/vList3"/>
    <dgm:cxn modelId="{78DC5CEE-BA21-4030-A362-7087C0278B1E}" type="presParOf" srcId="{5AEE0352-1BDB-4124-BB0A-E997D7B7AD62}" destId="{0452C2D1-D741-4D90-89D6-535ED3CB69FB}" srcOrd="0" destOrd="0" presId="urn:microsoft.com/office/officeart/2005/8/layout/vList3"/>
    <dgm:cxn modelId="{33BAE1FF-352A-4C1C-94D7-FF617FCE4E3D}" type="presParOf" srcId="{5AEE0352-1BDB-4124-BB0A-E997D7B7AD62}" destId="{1F6AFFDE-D1AC-4065-94AF-EBE0201004E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13BFCB9-4392-4950-B10E-54A1A4CE02A2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5EA1D42E-6AA0-4DD8-BA72-F32529B67631}">
      <dgm:prSet phldrT="[Text]"/>
      <dgm:spPr/>
      <dgm:t>
        <a:bodyPr/>
        <a:lstStyle/>
        <a:p>
          <a:r>
            <a:rPr lang="en-GB" dirty="0"/>
            <a:t>Healthcare (Nursing/Midwifery/AHP) Student</a:t>
          </a:r>
        </a:p>
      </dgm:t>
    </dgm:pt>
    <dgm:pt modelId="{89712648-E754-4469-89CD-1827083B4143}" type="parTrans" cxnId="{4FFFE013-DF95-438C-9504-85B0653CB0E3}">
      <dgm:prSet/>
      <dgm:spPr/>
      <dgm:t>
        <a:bodyPr/>
        <a:lstStyle/>
        <a:p>
          <a:endParaRPr lang="en-GB"/>
        </a:p>
      </dgm:t>
    </dgm:pt>
    <dgm:pt modelId="{90849822-C963-41DF-BFB6-2665F790B70C}" type="sibTrans" cxnId="{4FFFE013-DF95-438C-9504-85B0653CB0E3}">
      <dgm:prSet/>
      <dgm:spPr/>
      <dgm:t>
        <a:bodyPr/>
        <a:lstStyle/>
        <a:p>
          <a:endParaRPr lang="en-GB"/>
        </a:p>
      </dgm:t>
    </dgm:pt>
    <dgm:pt modelId="{8A425827-430D-40F4-A7A5-E0667B973497}" type="pres">
      <dgm:prSet presAssocID="{613BFCB9-4392-4950-B10E-54A1A4CE02A2}" presName="linearFlow" presStyleCnt="0">
        <dgm:presLayoutVars>
          <dgm:dir/>
          <dgm:resizeHandles val="exact"/>
        </dgm:presLayoutVars>
      </dgm:prSet>
      <dgm:spPr/>
    </dgm:pt>
    <dgm:pt modelId="{70833FFD-B222-448B-AAD7-1AFF06411CC7}" type="pres">
      <dgm:prSet presAssocID="{5EA1D42E-6AA0-4DD8-BA72-F32529B67631}" presName="composite" presStyleCnt="0"/>
      <dgm:spPr/>
    </dgm:pt>
    <dgm:pt modelId="{829D903D-A49B-46EE-A3CC-2888509F1F81}" type="pres">
      <dgm:prSet presAssocID="{5EA1D42E-6AA0-4DD8-BA72-F32529B67631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84F2F405-6672-4FA2-BC7B-D62CD9E07758}" type="pres">
      <dgm:prSet presAssocID="{5EA1D42E-6AA0-4DD8-BA72-F32529B67631}" presName="txShp" presStyleLbl="node1" presStyleIdx="0" presStyleCnt="1" custLinFactNeighborX="245" custLinFactNeighborY="5135">
        <dgm:presLayoutVars>
          <dgm:bulletEnabled val="1"/>
        </dgm:presLayoutVars>
      </dgm:prSet>
      <dgm:spPr/>
    </dgm:pt>
  </dgm:ptLst>
  <dgm:cxnLst>
    <dgm:cxn modelId="{4FFFE013-DF95-438C-9504-85B0653CB0E3}" srcId="{613BFCB9-4392-4950-B10E-54A1A4CE02A2}" destId="{5EA1D42E-6AA0-4DD8-BA72-F32529B67631}" srcOrd="0" destOrd="0" parTransId="{89712648-E754-4469-89CD-1827083B4143}" sibTransId="{90849822-C963-41DF-BFB6-2665F790B70C}"/>
    <dgm:cxn modelId="{314E5193-779E-45F2-B389-CCAD91E9E4BE}" type="presOf" srcId="{5EA1D42E-6AA0-4DD8-BA72-F32529B67631}" destId="{84F2F405-6672-4FA2-BC7B-D62CD9E07758}" srcOrd="0" destOrd="0" presId="urn:microsoft.com/office/officeart/2005/8/layout/vList3"/>
    <dgm:cxn modelId="{0326C1D2-B828-45CE-AB4A-E0BBF400C661}" type="presOf" srcId="{613BFCB9-4392-4950-B10E-54A1A4CE02A2}" destId="{8A425827-430D-40F4-A7A5-E0667B973497}" srcOrd="0" destOrd="0" presId="urn:microsoft.com/office/officeart/2005/8/layout/vList3"/>
    <dgm:cxn modelId="{508B35B8-5048-488D-9634-9CE2509F8037}" type="presParOf" srcId="{8A425827-430D-40F4-A7A5-E0667B973497}" destId="{70833FFD-B222-448B-AAD7-1AFF06411CC7}" srcOrd="0" destOrd="0" presId="urn:microsoft.com/office/officeart/2005/8/layout/vList3"/>
    <dgm:cxn modelId="{A0A66176-7FC4-4B81-80EE-4DFAE1D683DE}" type="presParOf" srcId="{70833FFD-B222-448B-AAD7-1AFF06411CC7}" destId="{829D903D-A49B-46EE-A3CC-2888509F1F81}" srcOrd="0" destOrd="0" presId="urn:microsoft.com/office/officeart/2005/8/layout/vList3"/>
    <dgm:cxn modelId="{24714782-339F-4395-B213-EC9DA1BDE295}" type="presParOf" srcId="{70833FFD-B222-448B-AAD7-1AFF06411CC7}" destId="{84F2F405-6672-4FA2-BC7B-D62CD9E077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938FC5C-D3F1-4EDB-8C83-67344DDA76C3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EC894847-77D7-4555-8833-14FEEA47EB40}">
      <dgm:prSet phldrT="[Text]"/>
      <dgm:spPr/>
      <dgm:t>
        <a:bodyPr/>
        <a:lstStyle/>
        <a:p>
          <a:pPr algn="ctr"/>
          <a:r>
            <a:rPr lang="en-GB" dirty="0"/>
            <a:t>Apply to University hardship fund first</a:t>
          </a:r>
        </a:p>
      </dgm:t>
    </dgm:pt>
    <dgm:pt modelId="{E7DB3C0F-5761-4E5B-8868-68FF1B63AB33}" type="parTrans" cxnId="{F0A0F53E-A143-4863-A4F1-D7F1ECF2D21B}">
      <dgm:prSet/>
      <dgm:spPr/>
      <dgm:t>
        <a:bodyPr/>
        <a:lstStyle/>
        <a:p>
          <a:endParaRPr lang="en-GB"/>
        </a:p>
      </dgm:t>
    </dgm:pt>
    <dgm:pt modelId="{664B7236-1AE8-48BC-867C-E82F91755993}" type="sibTrans" cxnId="{F0A0F53E-A143-4863-A4F1-D7F1ECF2D21B}">
      <dgm:prSet/>
      <dgm:spPr/>
      <dgm:t>
        <a:bodyPr/>
        <a:lstStyle/>
        <a:p>
          <a:endParaRPr lang="en-GB"/>
        </a:p>
      </dgm:t>
    </dgm:pt>
    <dgm:pt modelId="{C350FD0A-754F-4B9B-A66C-0E46F654708E}">
      <dgm:prSet phldrT="[Text]"/>
      <dgm:spPr/>
      <dgm:t>
        <a:bodyPr/>
        <a:lstStyle/>
        <a:p>
          <a:pPr algn="l"/>
          <a:r>
            <a:rPr lang="en-GB" dirty="0"/>
            <a:t>NHS Exceptional Support Fund</a:t>
          </a:r>
        </a:p>
      </dgm:t>
    </dgm:pt>
    <dgm:pt modelId="{31234671-3F89-4F75-9269-6317C0DF1C5D}" type="parTrans" cxnId="{332450AD-B497-42AF-86D2-658C4B05D1A2}">
      <dgm:prSet/>
      <dgm:spPr/>
      <dgm:t>
        <a:bodyPr/>
        <a:lstStyle/>
        <a:p>
          <a:endParaRPr lang="en-GB"/>
        </a:p>
      </dgm:t>
    </dgm:pt>
    <dgm:pt modelId="{DC602E0F-CD03-482A-9D50-0DAE8B3777AD}" type="sibTrans" cxnId="{332450AD-B497-42AF-86D2-658C4B05D1A2}">
      <dgm:prSet/>
      <dgm:spPr/>
      <dgm:t>
        <a:bodyPr/>
        <a:lstStyle/>
        <a:p>
          <a:endParaRPr lang="en-GB"/>
        </a:p>
      </dgm:t>
    </dgm:pt>
    <dgm:pt modelId="{26362952-D9DD-4606-96B3-7388BD11EBC4}" type="pres">
      <dgm:prSet presAssocID="{1938FC5C-D3F1-4EDB-8C83-67344DDA76C3}" presName="linearFlow" presStyleCnt="0">
        <dgm:presLayoutVars>
          <dgm:dir/>
          <dgm:resizeHandles val="exact"/>
        </dgm:presLayoutVars>
      </dgm:prSet>
      <dgm:spPr/>
    </dgm:pt>
    <dgm:pt modelId="{A1F16199-ECDA-4DB7-AD34-5BC0154C73E8}" type="pres">
      <dgm:prSet presAssocID="{EC894847-77D7-4555-8833-14FEEA47EB40}" presName="composite" presStyleCnt="0"/>
      <dgm:spPr/>
    </dgm:pt>
    <dgm:pt modelId="{D4184599-FE82-4CCE-936D-AD4F52191105}" type="pres">
      <dgm:prSet presAssocID="{EC894847-77D7-4555-8833-14FEEA47EB40}" presName="imgShp" presStyleLbl="fgImgPlace1" presStyleIdx="0" presStyleCnt="2" custLinFactX="-81642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9C5D8EA6-DFD8-4B60-9DAA-20E31F043C6E}" type="pres">
      <dgm:prSet presAssocID="{EC894847-77D7-4555-8833-14FEEA47EB40}" presName="txShp" presStyleLbl="node1" presStyleIdx="0" presStyleCnt="2" custScaleX="134423" custLinFactNeighborX="8083" custLinFactNeighborY="-27">
        <dgm:presLayoutVars>
          <dgm:bulletEnabled val="1"/>
        </dgm:presLayoutVars>
      </dgm:prSet>
      <dgm:spPr/>
    </dgm:pt>
    <dgm:pt modelId="{AC6BE402-0963-40EE-8DDD-E72134F7D6B7}" type="pres">
      <dgm:prSet presAssocID="{664B7236-1AE8-48BC-867C-E82F91755993}" presName="spacing" presStyleCnt="0"/>
      <dgm:spPr/>
    </dgm:pt>
    <dgm:pt modelId="{3E1405D5-3B88-4F64-AC91-CCE3F7B4891E}" type="pres">
      <dgm:prSet presAssocID="{C350FD0A-754F-4B9B-A66C-0E46F654708E}" presName="composite" presStyleCnt="0"/>
      <dgm:spPr/>
    </dgm:pt>
    <dgm:pt modelId="{085A2D52-3D64-4772-B0F5-5E4BF92F296D}" type="pres">
      <dgm:prSet presAssocID="{C350FD0A-754F-4B9B-A66C-0E46F654708E}" presName="imgShp" presStyleLbl="fgImgPlace1" presStyleIdx="1" presStyleCnt="2" custLinFactX="-120174" custLinFactNeighborX="-200000" custLinFactNeighborY="-46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 with solid fill">
            <a:hlinkClick xmlns:r="http://schemas.openxmlformats.org/officeDocument/2006/relationships" r:id="rId5"/>
          </dgm14:cNvPr>
        </a:ext>
      </dgm:extLst>
    </dgm:pt>
    <dgm:pt modelId="{71C4AFC4-B9FF-4900-AA92-9573590169D3}" type="pres">
      <dgm:prSet presAssocID="{C350FD0A-754F-4B9B-A66C-0E46F654708E}" presName="txShp" presStyleLbl="node1" presStyleIdx="1" presStyleCnt="2" custScaleX="73436" custScaleY="93732" custLinFactNeighborX="-29715">
        <dgm:presLayoutVars>
          <dgm:bulletEnabled val="1"/>
        </dgm:presLayoutVars>
      </dgm:prSet>
      <dgm:spPr/>
    </dgm:pt>
  </dgm:ptLst>
  <dgm:cxnLst>
    <dgm:cxn modelId="{F0A0F53E-A143-4863-A4F1-D7F1ECF2D21B}" srcId="{1938FC5C-D3F1-4EDB-8C83-67344DDA76C3}" destId="{EC894847-77D7-4555-8833-14FEEA47EB40}" srcOrd="0" destOrd="0" parTransId="{E7DB3C0F-5761-4E5B-8868-68FF1B63AB33}" sibTransId="{664B7236-1AE8-48BC-867C-E82F91755993}"/>
    <dgm:cxn modelId="{BCD7354F-8E31-42EE-9A77-3617602A2808}" type="presOf" srcId="{1938FC5C-D3F1-4EDB-8C83-67344DDA76C3}" destId="{26362952-D9DD-4606-96B3-7388BD11EBC4}" srcOrd="0" destOrd="0" presId="urn:microsoft.com/office/officeart/2005/8/layout/vList3"/>
    <dgm:cxn modelId="{332450AD-B497-42AF-86D2-658C4B05D1A2}" srcId="{1938FC5C-D3F1-4EDB-8C83-67344DDA76C3}" destId="{C350FD0A-754F-4B9B-A66C-0E46F654708E}" srcOrd="1" destOrd="0" parTransId="{31234671-3F89-4F75-9269-6317C0DF1C5D}" sibTransId="{DC602E0F-CD03-482A-9D50-0DAE8B3777AD}"/>
    <dgm:cxn modelId="{4A191EBF-8DC3-4269-86FA-1DE35633615C}" type="presOf" srcId="{C350FD0A-754F-4B9B-A66C-0E46F654708E}" destId="{71C4AFC4-B9FF-4900-AA92-9573590169D3}" srcOrd="0" destOrd="0" presId="urn:microsoft.com/office/officeart/2005/8/layout/vList3"/>
    <dgm:cxn modelId="{B8C18ECD-5B97-404A-A09B-96A1188850B9}" type="presOf" srcId="{EC894847-77D7-4555-8833-14FEEA47EB40}" destId="{9C5D8EA6-DFD8-4B60-9DAA-20E31F043C6E}" srcOrd="0" destOrd="0" presId="urn:microsoft.com/office/officeart/2005/8/layout/vList3"/>
    <dgm:cxn modelId="{09ECF4E1-679F-44A5-A318-CCF909A41D84}" type="presParOf" srcId="{26362952-D9DD-4606-96B3-7388BD11EBC4}" destId="{A1F16199-ECDA-4DB7-AD34-5BC0154C73E8}" srcOrd="0" destOrd="0" presId="urn:microsoft.com/office/officeart/2005/8/layout/vList3"/>
    <dgm:cxn modelId="{6A251F28-2897-40C7-AA86-88F9A931FA1E}" type="presParOf" srcId="{A1F16199-ECDA-4DB7-AD34-5BC0154C73E8}" destId="{D4184599-FE82-4CCE-936D-AD4F52191105}" srcOrd="0" destOrd="0" presId="urn:microsoft.com/office/officeart/2005/8/layout/vList3"/>
    <dgm:cxn modelId="{F2F70A52-69C7-4243-9F91-75F1998FDD8E}" type="presParOf" srcId="{A1F16199-ECDA-4DB7-AD34-5BC0154C73E8}" destId="{9C5D8EA6-DFD8-4B60-9DAA-20E31F043C6E}" srcOrd="1" destOrd="0" presId="urn:microsoft.com/office/officeart/2005/8/layout/vList3"/>
    <dgm:cxn modelId="{D8BCF34E-B12F-4096-AF05-8B821EAC68BB}" type="presParOf" srcId="{26362952-D9DD-4606-96B3-7388BD11EBC4}" destId="{AC6BE402-0963-40EE-8DDD-E72134F7D6B7}" srcOrd="1" destOrd="0" presId="urn:microsoft.com/office/officeart/2005/8/layout/vList3"/>
    <dgm:cxn modelId="{C7B9A632-E02B-4910-BCCC-0CDB4D404EED}" type="presParOf" srcId="{26362952-D9DD-4606-96B3-7388BD11EBC4}" destId="{3E1405D5-3B88-4F64-AC91-CCE3F7B4891E}" srcOrd="2" destOrd="0" presId="urn:microsoft.com/office/officeart/2005/8/layout/vList3"/>
    <dgm:cxn modelId="{098676A6-391F-4638-9676-F37B180FC8EC}" type="presParOf" srcId="{3E1405D5-3B88-4F64-AC91-CCE3F7B4891E}" destId="{085A2D52-3D64-4772-B0F5-5E4BF92F296D}" srcOrd="0" destOrd="0" presId="urn:microsoft.com/office/officeart/2005/8/layout/vList3"/>
    <dgm:cxn modelId="{BD1A2FD0-5573-4104-B73B-3D777C7EAE37}" type="presParOf" srcId="{3E1405D5-3B88-4F64-AC91-CCE3F7B4891E}" destId="{71C4AFC4-B9FF-4900-AA92-9573590169D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BB52FB5-B0D7-447B-8294-1CFA9794A65A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7575BB74-90CA-462C-8B02-7473387FDF36}">
      <dgm:prSet phldrT="[Text]" custT="1"/>
      <dgm:spPr/>
      <dgm:t>
        <a:bodyPr/>
        <a:lstStyle/>
        <a:p>
          <a:pPr algn="l">
            <a:buNone/>
          </a:pPr>
          <a:r>
            <a:rPr lang="en-GB" sz="1400" b="0" i="0" dirty="0">
              <a:solidFill>
                <a:srgbClr val="002060"/>
              </a:solidFill>
            </a:rPr>
            <a:t>Grant of up to £3,000 per academic year where shortfall between income and day to day expenditure</a:t>
          </a:r>
          <a:endParaRPr lang="en-GB" sz="1400" b="0" dirty="0">
            <a:solidFill>
              <a:srgbClr val="002060"/>
            </a:solidFill>
            <a:latin typeface="+mj-lt"/>
          </a:endParaRPr>
        </a:p>
      </dgm:t>
    </dgm:pt>
    <dgm:pt modelId="{258AAC3C-979F-4667-9C85-37D7EA56C67F}" type="parTrans" cxnId="{E2E42CC6-2447-4A4B-A064-18127B8AA2C5}">
      <dgm:prSet/>
      <dgm:spPr/>
      <dgm:t>
        <a:bodyPr/>
        <a:lstStyle/>
        <a:p>
          <a:endParaRPr lang="en-GB"/>
        </a:p>
      </dgm:t>
    </dgm:pt>
    <dgm:pt modelId="{4DB84C82-C203-411D-87A2-EB357E25C5ED}" type="sibTrans" cxnId="{E2E42CC6-2447-4A4B-A064-18127B8AA2C5}">
      <dgm:prSet/>
      <dgm:spPr/>
      <dgm:t>
        <a:bodyPr/>
        <a:lstStyle/>
        <a:p>
          <a:endParaRPr lang="en-GB"/>
        </a:p>
      </dgm:t>
    </dgm:pt>
    <dgm:pt modelId="{EDE652ED-665B-4E37-946E-3017838B6D34}">
      <dgm:prSet phldrT="[Text]" custT="1"/>
      <dgm:spPr/>
      <dgm:t>
        <a:bodyPr/>
        <a:lstStyle/>
        <a:p>
          <a:r>
            <a:rPr lang="en-GB" sz="1400" dirty="0">
              <a:solidFill>
                <a:srgbClr val="002060"/>
              </a:solidFill>
              <a:latin typeface="+mj-lt"/>
              <a:hlinkClick xmlns:r="http://schemas.openxmlformats.org/officeDocument/2006/relationships" r:id="rId1"/>
            </a:rPr>
            <a:t>Guidance</a:t>
          </a:r>
          <a:endParaRPr lang="en-GB" sz="1400" dirty="0">
            <a:solidFill>
              <a:srgbClr val="002060"/>
            </a:solidFill>
            <a:latin typeface="+mj-lt"/>
          </a:endParaRPr>
        </a:p>
      </dgm:t>
    </dgm:pt>
    <dgm:pt modelId="{E7971A5B-09AD-43A0-8913-C3999FFAC32B}" type="parTrans" cxnId="{032F59FC-E890-4383-9149-6E82DBEE6C3E}">
      <dgm:prSet/>
      <dgm:spPr/>
      <dgm:t>
        <a:bodyPr/>
        <a:lstStyle/>
        <a:p>
          <a:endParaRPr lang="en-GB"/>
        </a:p>
      </dgm:t>
    </dgm:pt>
    <dgm:pt modelId="{140C53A0-F827-4F0F-A157-4A65BF24920E}" type="sibTrans" cxnId="{032F59FC-E890-4383-9149-6E82DBEE6C3E}">
      <dgm:prSet/>
      <dgm:spPr/>
      <dgm:t>
        <a:bodyPr/>
        <a:lstStyle/>
        <a:p>
          <a:endParaRPr lang="en-GB"/>
        </a:p>
      </dgm:t>
    </dgm:pt>
    <dgm:pt modelId="{473AF0CC-A7BC-4E8B-A18B-F83F90FBF47E}">
      <dgm:prSet phldrT="[Text]" custT="1"/>
      <dgm:spPr/>
      <dgm:t>
        <a:bodyPr/>
        <a:lstStyle/>
        <a:p>
          <a:r>
            <a:rPr lang="en-GB" sz="1400" b="0" dirty="0">
              <a:solidFill>
                <a:srgbClr val="002060"/>
              </a:solidFill>
              <a:latin typeface="+mj-lt"/>
            </a:rPr>
            <a:t>Apply via Learning Support Fund account</a:t>
          </a:r>
          <a:endParaRPr lang="en-GB" sz="1400" dirty="0">
            <a:solidFill>
              <a:srgbClr val="002060"/>
            </a:solidFill>
            <a:latin typeface="+mj-lt"/>
          </a:endParaRPr>
        </a:p>
      </dgm:t>
    </dgm:pt>
    <dgm:pt modelId="{BE281935-3442-469D-8C80-E7A8C529E7B0}" type="parTrans" cxnId="{E5486983-5DD4-49D1-96A0-3FF5AA8648C7}">
      <dgm:prSet/>
      <dgm:spPr/>
      <dgm:t>
        <a:bodyPr/>
        <a:lstStyle/>
        <a:p>
          <a:endParaRPr lang="en-GB"/>
        </a:p>
      </dgm:t>
    </dgm:pt>
    <dgm:pt modelId="{51050ACF-97FA-481F-9EA6-4FD7004ACCF5}" type="sibTrans" cxnId="{E5486983-5DD4-49D1-96A0-3FF5AA8648C7}">
      <dgm:prSet/>
      <dgm:spPr/>
      <dgm:t>
        <a:bodyPr/>
        <a:lstStyle/>
        <a:p>
          <a:endParaRPr lang="en-GB"/>
        </a:p>
      </dgm:t>
    </dgm:pt>
    <dgm:pt modelId="{7C64DD49-FCAE-4F5F-BD43-71CA0B6FE379}">
      <dgm:prSet phldrT="[Text]" custT="1"/>
      <dgm:spPr/>
      <dgm:t>
        <a:bodyPr/>
        <a:lstStyle/>
        <a:p>
          <a:r>
            <a:rPr lang="en-GB" sz="1400" dirty="0">
              <a:solidFill>
                <a:srgbClr val="002060"/>
              </a:solidFill>
              <a:latin typeface="+mj-lt"/>
            </a:rPr>
            <a:t>University must endorse and sign application</a:t>
          </a:r>
        </a:p>
      </dgm:t>
    </dgm:pt>
    <dgm:pt modelId="{11090195-0373-4C24-A763-9A26C26C7EA7}" type="parTrans" cxnId="{785A6C67-A3CB-49E8-B4D3-B41150C2C65E}">
      <dgm:prSet/>
      <dgm:spPr/>
      <dgm:t>
        <a:bodyPr/>
        <a:lstStyle/>
        <a:p>
          <a:endParaRPr lang="en-GB"/>
        </a:p>
      </dgm:t>
    </dgm:pt>
    <dgm:pt modelId="{F5C4E9C1-E382-4A03-A41A-9D31AEB95E1A}" type="sibTrans" cxnId="{785A6C67-A3CB-49E8-B4D3-B41150C2C65E}">
      <dgm:prSet/>
      <dgm:spPr/>
      <dgm:t>
        <a:bodyPr/>
        <a:lstStyle/>
        <a:p>
          <a:endParaRPr lang="en-GB"/>
        </a:p>
      </dgm:t>
    </dgm:pt>
    <dgm:pt modelId="{1E0FAC54-A42B-4A60-9C2D-439C8C53CF90}" type="pres">
      <dgm:prSet presAssocID="{3BB52FB5-B0D7-447B-8294-1CFA9794A65A}" presName="Name0" presStyleCnt="0">
        <dgm:presLayoutVars>
          <dgm:dir/>
          <dgm:animLvl val="lvl"/>
          <dgm:resizeHandles val="exact"/>
        </dgm:presLayoutVars>
      </dgm:prSet>
      <dgm:spPr/>
    </dgm:pt>
    <dgm:pt modelId="{A2226FB1-7410-49A3-9B75-13BE40A255A4}" type="pres">
      <dgm:prSet presAssocID="{7575BB74-90CA-462C-8B02-7473387FDF36}" presName="composite" presStyleCnt="0"/>
      <dgm:spPr/>
    </dgm:pt>
    <dgm:pt modelId="{3DAE3D23-BBE5-4A76-B2CA-34D2691D1BA3}" type="pres">
      <dgm:prSet presAssocID="{7575BB74-90CA-462C-8B02-7473387FDF36}" presName="parTx" presStyleLbl="alignNode1" presStyleIdx="0" presStyleCnt="1" custLinFactNeighborX="159">
        <dgm:presLayoutVars>
          <dgm:chMax val="0"/>
          <dgm:chPref val="0"/>
          <dgm:bulletEnabled val="1"/>
        </dgm:presLayoutVars>
      </dgm:prSet>
      <dgm:spPr/>
    </dgm:pt>
    <dgm:pt modelId="{E55302D3-7573-440A-BB19-C9062A3F704B}" type="pres">
      <dgm:prSet presAssocID="{7575BB74-90CA-462C-8B02-7473387FDF36}" presName="desTx" presStyleLbl="alignAccFollowNode1" presStyleIdx="0" presStyleCnt="1" custLinFactNeighborX="-1006" custLinFactNeighborY="52941">
        <dgm:presLayoutVars>
          <dgm:bulletEnabled val="1"/>
        </dgm:presLayoutVars>
      </dgm:prSet>
      <dgm:spPr/>
    </dgm:pt>
  </dgm:ptLst>
  <dgm:cxnLst>
    <dgm:cxn modelId="{785A6C67-A3CB-49E8-B4D3-B41150C2C65E}" srcId="{7575BB74-90CA-462C-8B02-7473387FDF36}" destId="{7C64DD49-FCAE-4F5F-BD43-71CA0B6FE379}" srcOrd="1" destOrd="0" parTransId="{11090195-0373-4C24-A763-9A26C26C7EA7}" sibTransId="{F5C4E9C1-E382-4A03-A41A-9D31AEB95E1A}"/>
    <dgm:cxn modelId="{E5486983-5DD4-49D1-96A0-3FF5AA8648C7}" srcId="{7575BB74-90CA-462C-8B02-7473387FDF36}" destId="{473AF0CC-A7BC-4E8B-A18B-F83F90FBF47E}" srcOrd="0" destOrd="0" parTransId="{BE281935-3442-469D-8C80-E7A8C529E7B0}" sibTransId="{51050ACF-97FA-481F-9EA6-4FD7004ACCF5}"/>
    <dgm:cxn modelId="{1C538BAA-A469-408C-BE7F-C489C4F14511}" type="presOf" srcId="{473AF0CC-A7BC-4E8B-A18B-F83F90FBF47E}" destId="{E55302D3-7573-440A-BB19-C9062A3F704B}" srcOrd="0" destOrd="0" presId="urn:microsoft.com/office/officeart/2005/8/layout/hList1"/>
    <dgm:cxn modelId="{883360AF-3569-43B2-8B7A-3EF51A5D35A0}" type="presOf" srcId="{7575BB74-90CA-462C-8B02-7473387FDF36}" destId="{3DAE3D23-BBE5-4A76-B2CA-34D2691D1BA3}" srcOrd="0" destOrd="0" presId="urn:microsoft.com/office/officeart/2005/8/layout/hList1"/>
    <dgm:cxn modelId="{9738DAB6-E4D2-473D-8D29-064E39A934DA}" type="presOf" srcId="{EDE652ED-665B-4E37-946E-3017838B6D34}" destId="{E55302D3-7573-440A-BB19-C9062A3F704B}" srcOrd="0" destOrd="2" presId="urn:microsoft.com/office/officeart/2005/8/layout/hList1"/>
    <dgm:cxn modelId="{DF3002BE-532B-40CB-8001-1830BC68114F}" type="presOf" srcId="{3BB52FB5-B0D7-447B-8294-1CFA9794A65A}" destId="{1E0FAC54-A42B-4A60-9C2D-439C8C53CF90}" srcOrd="0" destOrd="0" presId="urn:microsoft.com/office/officeart/2005/8/layout/hList1"/>
    <dgm:cxn modelId="{E2E42CC6-2447-4A4B-A064-18127B8AA2C5}" srcId="{3BB52FB5-B0D7-447B-8294-1CFA9794A65A}" destId="{7575BB74-90CA-462C-8B02-7473387FDF36}" srcOrd="0" destOrd="0" parTransId="{258AAC3C-979F-4667-9C85-37D7EA56C67F}" sibTransId="{4DB84C82-C203-411D-87A2-EB357E25C5ED}"/>
    <dgm:cxn modelId="{3AAA4AD2-E6F1-4676-A732-5A993F94A319}" type="presOf" srcId="{7C64DD49-FCAE-4F5F-BD43-71CA0B6FE379}" destId="{E55302D3-7573-440A-BB19-C9062A3F704B}" srcOrd="0" destOrd="1" presId="urn:microsoft.com/office/officeart/2005/8/layout/hList1"/>
    <dgm:cxn modelId="{032F59FC-E890-4383-9149-6E82DBEE6C3E}" srcId="{7575BB74-90CA-462C-8B02-7473387FDF36}" destId="{EDE652ED-665B-4E37-946E-3017838B6D34}" srcOrd="2" destOrd="0" parTransId="{E7971A5B-09AD-43A0-8913-C3999FFAC32B}" sibTransId="{140C53A0-F827-4F0F-A157-4A65BF24920E}"/>
    <dgm:cxn modelId="{C32A2B80-4CF8-4E14-A369-DBB9173F8792}" type="presParOf" srcId="{1E0FAC54-A42B-4A60-9C2D-439C8C53CF90}" destId="{A2226FB1-7410-49A3-9B75-13BE40A255A4}" srcOrd="0" destOrd="0" presId="urn:microsoft.com/office/officeart/2005/8/layout/hList1"/>
    <dgm:cxn modelId="{B7596A1E-705A-4DE1-9E28-0E0D0EF7FE39}" type="presParOf" srcId="{A2226FB1-7410-49A3-9B75-13BE40A255A4}" destId="{3DAE3D23-BBE5-4A76-B2CA-34D2691D1BA3}" srcOrd="0" destOrd="0" presId="urn:microsoft.com/office/officeart/2005/8/layout/hList1"/>
    <dgm:cxn modelId="{5E58A2E0-ADA8-4D5D-868E-7EFEFCC42C06}" type="presParOf" srcId="{A2226FB1-7410-49A3-9B75-13BE40A255A4}" destId="{E55302D3-7573-440A-BB19-C9062A3F704B}" srcOrd="1" destOrd="0" presId="urn:microsoft.com/office/officeart/2005/8/layout/hList1"/>
  </dgm:cxnLst>
  <dgm:bg/>
  <dgm:whole>
    <a:ln w="1905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41BCB7B-23DB-4B75-9363-2910F0E99589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A72CC1DF-9DD9-4601-852F-9B138FAB690A}">
      <dgm:prSet phldrT="[Text]"/>
      <dgm:spPr/>
      <dgm:t>
        <a:bodyPr/>
        <a:lstStyle/>
        <a:p>
          <a:r>
            <a:rPr lang="en-GB" dirty="0"/>
            <a:t>Medical Student</a:t>
          </a:r>
        </a:p>
      </dgm:t>
    </dgm:pt>
    <dgm:pt modelId="{9A8BAF79-5089-405B-BAC1-403DD408FAE6}" type="parTrans" cxnId="{9752EDAB-5420-42F6-9E88-0EC0C007F569}">
      <dgm:prSet/>
      <dgm:spPr/>
      <dgm:t>
        <a:bodyPr/>
        <a:lstStyle/>
        <a:p>
          <a:endParaRPr lang="en-GB"/>
        </a:p>
      </dgm:t>
    </dgm:pt>
    <dgm:pt modelId="{6A8F719E-1D93-41B7-BA7D-AD25E52917BD}" type="sibTrans" cxnId="{9752EDAB-5420-42F6-9E88-0EC0C007F569}">
      <dgm:prSet/>
      <dgm:spPr/>
      <dgm:t>
        <a:bodyPr/>
        <a:lstStyle/>
        <a:p>
          <a:endParaRPr lang="en-GB"/>
        </a:p>
      </dgm:t>
    </dgm:pt>
    <dgm:pt modelId="{3D19A8CD-F173-4DC9-AC8E-F6D1F5F6642C}" type="pres">
      <dgm:prSet presAssocID="{441BCB7B-23DB-4B75-9363-2910F0E99589}" presName="linearFlow" presStyleCnt="0">
        <dgm:presLayoutVars>
          <dgm:dir/>
          <dgm:resizeHandles val="exact"/>
        </dgm:presLayoutVars>
      </dgm:prSet>
      <dgm:spPr/>
    </dgm:pt>
    <dgm:pt modelId="{4D4527A7-8F09-4ABF-ACE0-43F3ACA91A1D}" type="pres">
      <dgm:prSet presAssocID="{A72CC1DF-9DD9-4601-852F-9B138FAB690A}" presName="composite" presStyleCnt="0"/>
      <dgm:spPr/>
    </dgm:pt>
    <dgm:pt modelId="{7741845E-B00C-4DFB-9873-AD2C92383AD9}" type="pres">
      <dgm:prSet presAssocID="{A72CC1DF-9DD9-4601-852F-9B138FAB690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 female with solid fill"/>
        </a:ext>
      </dgm:extLst>
    </dgm:pt>
    <dgm:pt modelId="{E6A20CB8-FDCA-43A1-8864-173AE823F970}" type="pres">
      <dgm:prSet presAssocID="{A72CC1DF-9DD9-4601-852F-9B138FAB690A}" presName="txShp" presStyleLbl="node1" presStyleIdx="0" presStyleCnt="1">
        <dgm:presLayoutVars>
          <dgm:bulletEnabled val="1"/>
        </dgm:presLayoutVars>
      </dgm:prSet>
      <dgm:spPr/>
    </dgm:pt>
  </dgm:ptLst>
  <dgm:cxnLst>
    <dgm:cxn modelId="{4371CF28-AE9B-4E7D-A1DD-B952B20A4EA0}" type="presOf" srcId="{A72CC1DF-9DD9-4601-852F-9B138FAB690A}" destId="{E6A20CB8-FDCA-43A1-8864-173AE823F970}" srcOrd="0" destOrd="0" presId="urn:microsoft.com/office/officeart/2005/8/layout/vList3"/>
    <dgm:cxn modelId="{9752EDAB-5420-42F6-9E88-0EC0C007F569}" srcId="{441BCB7B-23DB-4B75-9363-2910F0E99589}" destId="{A72CC1DF-9DD9-4601-852F-9B138FAB690A}" srcOrd="0" destOrd="0" parTransId="{9A8BAF79-5089-405B-BAC1-403DD408FAE6}" sibTransId="{6A8F719E-1D93-41B7-BA7D-AD25E52917BD}"/>
    <dgm:cxn modelId="{DC8795B3-25FC-4977-810E-E80DF3ADAD2A}" type="presOf" srcId="{441BCB7B-23DB-4B75-9363-2910F0E99589}" destId="{3D19A8CD-F173-4DC9-AC8E-F6D1F5F6642C}" srcOrd="0" destOrd="0" presId="urn:microsoft.com/office/officeart/2005/8/layout/vList3"/>
    <dgm:cxn modelId="{D718973A-FE09-49C9-8104-70E77F2CDAB1}" type="presParOf" srcId="{3D19A8CD-F173-4DC9-AC8E-F6D1F5F6642C}" destId="{4D4527A7-8F09-4ABF-ACE0-43F3ACA91A1D}" srcOrd="0" destOrd="0" presId="urn:microsoft.com/office/officeart/2005/8/layout/vList3"/>
    <dgm:cxn modelId="{8FC16EF8-1008-4C68-B4B3-6F894626C3AD}" type="presParOf" srcId="{4D4527A7-8F09-4ABF-ACE0-43F3ACA91A1D}" destId="{7741845E-B00C-4DFB-9873-AD2C92383AD9}" srcOrd="0" destOrd="0" presId="urn:microsoft.com/office/officeart/2005/8/layout/vList3"/>
    <dgm:cxn modelId="{4FE06702-12E7-4952-8886-E8FA60865BA1}" type="presParOf" srcId="{4D4527A7-8F09-4ABF-ACE0-43F3ACA91A1D}" destId="{E6A20CB8-FDCA-43A1-8864-173AE823F97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B093C81-8DC9-4324-BCD5-15817E727A17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7D1FD06-07C7-4BC4-9E28-3F083363A748}">
      <dgm:prSet phldrT="[Text]"/>
      <dgm:spPr/>
      <dgm:t>
        <a:bodyPr/>
        <a:lstStyle/>
        <a:p>
          <a:pPr>
            <a:buNone/>
          </a:pPr>
          <a:r>
            <a:rPr lang="en-GB" b="0" i="0" dirty="0"/>
            <a:t>Grants to medical students who are in financial difficulty</a:t>
          </a:r>
          <a:endParaRPr lang="en-GB" dirty="0"/>
        </a:p>
      </dgm:t>
    </dgm:pt>
    <dgm:pt modelId="{FB55A83D-930C-4FCF-A94B-C92E207D7989}" type="parTrans" cxnId="{405AD6B4-EA71-4D72-ACE6-2D54D07F0890}">
      <dgm:prSet/>
      <dgm:spPr/>
      <dgm:t>
        <a:bodyPr/>
        <a:lstStyle/>
        <a:p>
          <a:endParaRPr lang="en-GB"/>
        </a:p>
      </dgm:t>
    </dgm:pt>
    <dgm:pt modelId="{96345C9E-4D39-4550-A80E-337DEDEFDBD7}" type="sibTrans" cxnId="{405AD6B4-EA71-4D72-ACE6-2D54D07F0890}">
      <dgm:prSet/>
      <dgm:spPr/>
      <dgm:t>
        <a:bodyPr/>
        <a:lstStyle/>
        <a:p>
          <a:endParaRPr lang="en-GB"/>
        </a:p>
      </dgm:t>
    </dgm:pt>
    <dgm:pt modelId="{8229783C-CEEC-4837-AEF1-37ABEA7E9957}">
      <dgm:prSet phldrT="[Text]"/>
      <dgm:spPr/>
      <dgm:t>
        <a:bodyPr/>
        <a:lstStyle/>
        <a:p>
          <a:r>
            <a:rPr lang="en-GB" b="0" i="0" dirty="0"/>
            <a:t>Annual grants to medical students who are taking medicine as a second </a:t>
          </a:r>
          <a:r>
            <a:rPr lang="en-GB" b="0" i="0" dirty="0" err="1"/>
            <a:t>degre</a:t>
          </a:r>
          <a:endParaRPr lang="en-GB" dirty="0"/>
        </a:p>
      </dgm:t>
    </dgm:pt>
    <dgm:pt modelId="{3659335A-B77E-4235-98BD-E5901A8883D1}" type="parTrans" cxnId="{A6FAFE4E-9191-4F3B-866D-E5C597642924}">
      <dgm:prSet/>
      <dgm:spPr/>
      <dgm:t>
        <a:bodyPr/>
        <a:lstStyle/>
        <a:p>
          <a:endParaRPr lang="en-GB"/>
        </a:p>
      </dgm:t>
    </dgm:pt>
    <dgm:pt modelId="{1E7B0D23-54D4-4DAD-AA5B-A4EDA2BC693D}" type="sibTrans" cxnId="{A6FAFE4E-9191-4F3B-866D-E5C597642924}">
      <dgm:prSet/>
      <dgm:spPr/>
      <dgm:t>
        <a:bodyPr/>
        <a:lstStyle/>
        <a:p>
          <a:endParaRPr lang="en-GB"/>
        </a:p>
      </dgm:t>
    </dgm:pt>
    <dgm:pt modelId="{AB0A77DA-EDF1-4B10-BE6F-C6B331DB7C2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dirty="0"/>
            <a:t>One-off grants to medical students who are in immediate and serious financial need</a:t>
          </a:r>
          <a:endParaRPr lang="en-GB" dirty="0"/>
        </a:p>
      </dgm:t>
    </dgm:pt>
    <dgm:pt modelId="{1EF2E41D-F04E-4187-A371-C395A143862D}" type="parTrans" cxnId="{7139AE80-3463-43A9-8E75-A140B7C94BD4}">
      <dgm:prSet/>
      <dgm:spPr/>
      <dgm:t>
        <a:bodyPr/>
        <a:lstStyle/>
        <a:p>
          <a:endParaRPr lang="en-GB"/>
        </a:p>
      </dgm:t>
    </dgm:pt>
    <dgm:pt modelId="{4DB79835-3678-4206-9662-8EC6F9729941}" type="sibTrans" cxnId="{7139AE80-3463-43A9-8E75-A140B7C94BD4}">
      <dgm:prSet/>
      <dgm:spPr/>
      <dgm:t>
        <a:bodyPr/>
        <a:lstStyle/>
        <a:p>
          <a:endParaRPr lang="en-GB"/>
        </a:p>
      </dgm:t>
    </dgm:pt>
    <dgm:pt modelId="{E18B302A-6BAF-415E-97E6-1F17F3548740}">
      <dgm:prSet phldrT="[Text]"/>
      <dgm:spPr/>
      <dgm:t>
        <a:bodyPr/>
        <a:lstStyle/>
        <a:p>
          <a:r>
            <a:rPr lang="en-GB" b="0" i="0" dirty="0"/>
            <a:t>Grants to assist with essential living expenses while studying</a:t>
          </a:r>
          <a:endParaRPr lang="en-GB" dirty="0"/>
        </a:p>
      </dgm:t>
    </dgm:pt>
    <dgm:pt modelId="{051EA0DA-6CF1-49B3-9C8D-D4F830E50854}" type="parTrans" cxnId="{39347773-DEE8-4407-899F-A022198DC18B}">
      <dgm:prSet/>
      <dgm:spPr/>
      <dgm:t>
        <a:bodyPr/>
        <a:lstStyle/>
        <a:p>
          <a:endParaRPr lang="en-GB"/>
        </a:p>
      </dgm:t>
    </dgm:pt>
    <dgm:pt modelId="{FB8F9A55-E1E7-4A9D-BB6C-F4F56E72AA81}" type="sibTrans" cxnId="{39347773-DEE8-4407-899F-A022198DC18B}">
      <dgm:prSet/>
      <dgm:spPr/>
      <dgm:t>
        <a:bodyPr/>
        <a:lstStyle/>
        <a:p>
          <a:endParaRPr lang="en-GB"/>
        </a:p>
      </dgm:t>
    </dgm:pt>
    <dgm:pt modelId="{789E27DC-6F0A-4AD7-BCD7-B0E8D7C65D02}">
      <dgm:prSet phldrT="[Text]"/>
      <dgm:spPr/>
      <dgm:t>
        <a:bodyPr/>
        <a:lstStyle/>
        <a:p>
          <a:r>
            <a:rPr lang="en-GB" b="0" i="0" dirty="0"/>
            <a:t>Expecting Provisional Registration within two years</a:t>
          </a:r>
          <a:endParaRPr lang="en-GB" dirty="0"/>
        </a:p>
      </dgm:t>
    </dgm:pt>
    <dgm:pt modelId="{21262C7A-07C1-40EF-BDD1-CFF3E17A22F7}" type="parTrans" cxnId="{D5B092F8-5A68-453B-A343-D732B538E88A}">
      <dgm:prSet/>
      <dgm:spPr/>
      <dgm:t>
        <a:bodyPr/>
        <a:lstStyle/>
        <a:p>
          <a:endParaRPr lang="en-GB"/>
        </a:p>
      </dgm:t>
    </dgm:pt>
    <dgm:pt modelId="{06579ED7-7DD6-4937-A40C-EDCBE2448655}" type="sibTrans" cxnId="{D5B092F8-5A68-453B-A343-D732B538E88A}">
      <dgm:prSet/>
      <dgm:spPr/>
      <dgm:t>
        <a:bodyPr/>
        <a:lstStyle/>
        <a:p>
          <a:endParaRPr lang="en-GB"/>
        </a:p>
      </dgm:t>
    </dgm:pt>
    <dgm:pt modelId="{68A5945F-771B-4124-A9E8-9A400EB5E69F}">
      <dgm:prSet phldrT="[Text]"/>
      <dgm:spPr/>
      <dgm:t>
        <a:bodyPr/>
        <a:lstStyle/>
        <a:p>
          <a:r>
            <a:rPr lang="en-GB" b="0" i="0" dirty="0"/>
            <a:t>Exceptional and unexpected financial hardship due to a change in circumstances caused by ill health, disability or bereavement</a:t>
          </a:r>
          <a:endParaRPr lang="en-GB" dirty="0"/>
        </a:p>
      </dgm:t>
    </dgm:pt>
    <dgm:pt modelId="{2702EEB7-D3EA-474F-811B-8EA773BF531D}" type="parTrans" cxnId="{CAAB461E-2938-4E11-9959-FFC7BB66E86E}">
      <dgm:prSet/>
      <dgm:spPr/>
      <dgm:t>
        <a:bodyPr/>
        <a:lstStyle/>
        <a:p>
          <a:endParaRPr lang="en-GB"/>
        </a:p>
      </dgm:t>
    </dgm:pt>
    <dgm:pt modelId="{08AB4AF2-6C2E-4ABC-AF29-C5F490592672}" type="sibTrans" cxnId="{CAAB461E-2938-4E11-9959-FFC7BB66E86E}">
      <dgm:prSet/>
      <dgm:spPr/>
      <dgm:t>
        <a:bodyPr/>
        <a:lstStyle/>
        <a:p>
          <a:endParaRPr lang="en-GB"/>
        </a:p>
      </dgm:t>
    </dgm:pt>
    <dgm:pt modelId="{32B79E95-D8E1-457C-8351-FE0FB9BB9EF5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dirty="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Eligibility assessment</a:t>
          </a:r>
          <a:endParaRPr lang="en-GB" dirty="0">
            <a:solidFill>
              <a:srgbClr val="002060"/>
            </a:solidFill>
          </a:endParaRPr>
        </a:p>
      </dgm:t>
    </dgm:pt>
    <dgm:pt modelId="{8C8FCBA8-E170-429C-A876-CD280C6C1C80}" type="parTrans" cxnId="{B166C14A-B2D3-4FF8-B1CA-CC5D64D6BB01}">
      <dgm:prSet/>
      <dgm:spPr/>
      <dgm:t>
        <a:bodyPr/>
        <a:lstStyle/>
        <a:p>
          <a:endParaRPr lang="en-GB"/>
        </a:p>
      </dgm:t>
    </dgm:pt>
    <dgm:pt modelId="{F07B0528-19FF-49AD-BA9F-DFDF10C4F4B5}" type="sibTrans" cxnId="{B166C14A-B2D3-4FF8-B1CA-CC5D64D6BB01}">
      <dgm:prSet/>
      <dgm:spPr/>
      <dgm:t>
        <a:bodyPr/>
        <a:lstStyle/>
        <a:p>
          <a:endParaRPr lang="en-GB"/>
        </a:p>
      </dgm:t>
    </dgm:pt>
    <dgm:pt modelId="{8E09659B-F437-4C50-B9B6-77D45F5413F0}">
      <dgm:prSet phldrT="[Text]"/>
      <dgm:spPr/>
      <dgm:t>
        <a:bodyPr/>
        <a:lstStyle/>
        <a:p>
          <a:r>
            <a:rPr lang="en-GB" dirty="0"/>
            <a:t>Email help@rmbf.org</a:t>
          </a:r>
        </a:p>
      </dgm:t>
    </dgm:pt>
    <dgm:pt modelId="{1C787592-0B6B-4C9B-8CA1-FDB98550956D}" type="parTrans" cxnId="{38A3EFC8-2F0D-4D10-A4B1-FFD4DEAF2113}">
      <dgm:prSet/>
      <dgm:spPr/>
      <dgm:t>
        <a:bodyPr/>
        <a:lstStyle/>
        <a:p>
          <a:endParaRPr lang="en-GB"/>
        </a:p>
      </dgm:t>
    </dgm:pt>
    <dgm:pt modelId="{E9908158-1B54-43A9-9A13-C234756E4625}" type="sibTrans" cxnId="{38A3EFC8-2F0D-4D10-A4B1-FFD4DEAF2113}">
      <dgm:prSet/>
      <dgm:spPr/>
      <dgm:t>
        <a:bodyPr/>
        <a:lstStyle/>
        <a:p>
          <a:endParaRPr lang="en-GB"/>
        </a:p>
      </dgm:t>
    </dgm:pt>
    <dgm:pt modelId="{3534E839-ECF9-4048-9B53-6CD4AA18E29D}" type="pres">
      <dgm:prSet presAssocID="{FB093C81-8DC9-4324-BCD5-15817E727A17}" presName="linear" presStyleCnt="0">
        <dgm:presLayoutVars>
          <dgm:dir/>
          <dgm:resizeHandles val="exact"/>
        </dgm:presLayoutVars>
      </dgm:prSet>
      <dgm:spPr/>
    </dgm:pt>
    <dgm:pt modelId="{4F3BD4FB-5510-445A-B9F5-74CEDCCA3781}" type="pres">
      <dgm:prSet presAssocID="{97D1FD06-07C7-4BC4-9E28-3F083363A748}" presName="comp" presStyleCnt="0"/>
      <dgm:spPr/>
    </dgm:pt>
    <dgm:pt modelId="{E9A0911D-F553-44A9-8066-B40918751C4E}" type="pres">
      <dgm:prSet presAssocID="{97D1FD06-07C7-4BC4-9E28-3F083363A748}" presName="box" presStyleLbl="node1" presStyleIdx="0" presStyleCnt="2"/>
      <dgm:spPr/>
    </dgm:pt>
    <dgm:pt modelId="{A3018678-033A-4958-90DF-219A22D820C1}" type="pres">
      <dgm:prSet presAssocID="{97D1FD06-07C7-4BC4-9E28-3F083363A748}" presName="img" presStyleLbl="fgImgPlace1" presStyleIdx="0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3252" b="23252"/>
          </a:stretch>
        </a:blipFill>
      </dgm:spPr>
    </dgm:pt>
    <dgm:pt modelId="{1F05E7CE-974B-480A-8232-73EF6F104DAA}" type="pres">
      <dgm:prSet presAssocID="{97D1FD06-07C7-4BC4-9E28-3F083363A748}" presName="text" presStyleLbl="node1" presStyleIdx="0" presStyleCnt="2">
        <dgm:presLayoutVars>
          <dgm:bulletEnabled val="1"/>
        </dgm:presLayoutVars>
      </dgm:prSet>
      <dgm:spPr/>
    </dgm:pt>
    <dgm:pt modelId="{01FCCF2A-7A0C-4658-97E0-CA5708F3DBEE}" type="pres">
      <dgm:prSet presAssocID="{96345C9E-4D39-4550-A80E-337DEDEFDBD7}" presName="spacer" presStyleCnt="0"/>
      <dgm:spPr/>
    </dgm:pt>
    <dgm:pt modelId="{622B6CDE-1068-4454-9D6C-30BD8E82D14B}" type="pres">
      <dgm:prSet presAssocID="{E18B302A-6BAF-415E-97E6-1F17F3548740}" presName="comp" presStyleCnt="0"/>
      <dgm:spPr/>
    </dgm:pt>
    <dgm:pt modelId="{999AF816-C351-4C67-AB79-369F925052A2}" type="pres">
      <dgm:prSet presAssocID="{E18B302A-6BAF-415E-97E6-1F17F3548740}" presName="box" presStyleLbl="node1" presStyleIdx="1" presStyleCnt="2"/>
      <dgm:spPr/>
    </dgm:pt>
    <dgm:pt modelId="{D613531D-FA64-4AD1-8500-57DD36132CC0}" type="pres">
      <dgm:prSet presAssocID="{E18B302A-6BAF-415E-97E6-1F17F3548740}" presName="img" presStyleLbl="fgImgPlace1" presStyleIdx="1" presStyleCnt="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7273" b="37273"/>
          </a:stretch>
        </a:blipFill>
      </dgm:spPr>
    </dgm:pt>
    <dgm:pt modelId="{F4918B9A-BE7F-4363-BCD8-B518608CB963}" type="pres">
      <dgm:prSet presAssocID="{E18B302A-6BAF-415E-97E6-1F17F3548740}" presName="text" presStyleLbl="node1" presStyleIdx="1" presStyleCnt="2">
        <dgm:presLayoutVars>
          <dgm:bulletEnabled val="1"/>
        </dgm:presLayoutVars>
      </dgm:prSet>
      <dgm:spPr/>
    </dgm:pt>
  </dgm:ptLst>
  <dgm:cxnLst>
    <dgm:cxn modelId="{1AB7FD06-7976-4513-A7D0-FEF2508A22C7}" type="presOf" srcId="{32B79E95-D8E1-457C-8351-FE0FB9BB9EF5}" destId="{1F05E7CE-974B-480A-8232-73EF6F104DAA}" srcOrd="1" destOrd="3" presId="urn:microsoft.com/office/officeart/2005/8/layout/vList4"/>
    <dgm:cxn modelId="{A52ED213-AA4D-4636-A90F-2FA5978E0D19}" type="presOf" srcId="{97D1FD06-07C7-4BC4-9E28-3F083363A748}" destId="{1F05E7CE-974B-480A-8232-73EF6F104DAA}" srcOrd="1" destOrd="0" presId="urn:microsoft.com/office/officeart/2005/8/layout/vList4"/>
    <dgm:cxn modelId="{8E9D651D-D3DB-46F4-BBB6-F5B93912CA59}" type="presOf" srcId="{8E09659B-F437-4C50-B9B6-77D45F5413F0}" destId="{F4918B9A-BE7F-4363-BCD8-B518608CB963}" srcOrd="1" destOrd="3" presId="urn:microsoft.com/office/officeart/2005/8/layout/vList4"/>
    <dgm:cxn modelId="{CAAB461E-2938-4E11-9959-FFC7BB66E86E}" srcId="{E18B302A-6BAF-415E-97E6-1F17F3548740}" destId="{68A5945F-771B-4124-A9E8-9A400EB5E69F}" srcOrd="1" destOrd="0" parTransId="{2702EEB7-D3EA-474F-811B-8EA773BF531D}" sibTransId="{08AB4AF2-6C2E-4ABC-AF29-C5F490592672}"/>
    <dgm:cxn modelId="{5F089C39-7AA9-4EAB-8683-D3236587976E}" type="presOf" srcId="{E18B302A-6BAF-415E-97E6-1F17F3548740}" destId="{999AF816-C351-4C67-AB79-369F925052A2}" srcOrd="0" destOrd="0" presId="urn:microsoft.com/office/officeart/2005/8/layout/vList4"/>
    <dgm:cxn modelId="{1032DC3E-C309-407D-8067-FEF714FB27DE}" type="presOf" srcId="{789E27DC-6F0A-4AD7-BCD7-B0E8D7C65D02}" destId="{F4918B9A-BE7F-4363-BCD8-B518608CB963}" srcOrd="1" destOrd="1" presId="urn:microsoft.com/office/officeart/2005/8/layout/vList4"/>
    <dgm:cxn modelId="{9EEDE443-7DCE-49B6-A7FF-97768AAAABE2}" type="presOf" srcId="{32B79E95-D8E1-457C-8351-FE0FB9BB9EF5}" destId="{E9A0911D-F553-44A9-8066-B40918751C4E}" srcOrd="0" destOrd="3" presId="urn:microsoft.com/office/officeart/2005/8/layout/vList4"/>
    <dgm:cxn modelId="{B166C14A-B2D3-4FF8-B1CA-CC5D64D6BB01}" srcId="{97D1FD06-07C7-4BC4-9E28-3F083363A748}" destId="{32B79E95-D8E1-457C-8351-FE0FB9BB9EF5}" srcOrd="2" destOrd="0" parTransId="{8C8FCBA8-E170-429C-A876-CD280C6C1C80}" sibTransId="{F07B0528-19FF-49AD-BA9F-DFDF10C4F4B5}"/>
    <dgm:cxn modelId="{21E1B94B-CD9C-436C-B15F-F30B6FBE306F}" type="presOf" srcId="{AB0A77DA-EDF1-4B10-BE6F-C6B331DB7C25}" destId="{E9A0911D-F553-44A9-8066-B40918751C4E}" srcOrd="0" destOrd="2" presId="urn:microsoft.com/office/officeart/2005/8/layout/vList4"/>
    <dgm:cxn modelId="{A6FAFE4E-9191-4F3B-866D-E5C597642924}" srcId="{97D1FD06-07C7-4BC4-9E28-3F083363A748}" destId="{8229783C-CEEC-4837-AEF1-37ABEA7E9957}" srcOrd="0" destOrd="0" parTransId="{3659335A-B77E-4235-98BD-E5901A8883D1}" sibTransId="{1E7B0D23-54D4-4DAD-AA5B-A4EDA2BC693D}"/>
    <dgm:cxn modelId="{39347773-DEE8-4407-899F-A022198DC18B}" srcId="{FB093C81-8DC9-4324-BCD5-15817E727A17}" destId="{E18B302A-6BAF-415E-97E6-1F17F3548740}" srcOrd="1" destOrd="0" parTransId="{051EA0DA-6CF1-49B3-9C8D-D4F830E50854}" sibTransId="{FB8F9A55-E1E7-4A9D-BB6C-F4F56E72AA81}"/>
    <dgm:cxn modelId="{35D26B74-4ACC-4520-AB51-23258BCA4755}" type="presOf" srcId="{789E27DC-6F0A-4AD7-BCD7-B0E8D7C65D02}" destId="{999AF816-C351-4C67-AB79-369F925052A2}" srcOrd="0" destOrd="1" presId="urn:microsoft.com/office/officeart/2005/8/layout/vList4"/>
    <dgm:cxn modelId="{7139AE80-3463-43A9-8E75-A140B7C94BD4}" srcId="{97D1FD06-07C7-4BC4-9E28-3F083363A748}" destId="{AB0A77DA-EDF1-4B10-BE6F-C6B331DB7C25}" srcOrd="1" destOrd="0" parTransId="{1EF2E41D-F04E-4187-A371-C395A143862D}" sibTransId="{4DB79835-3678-4206-9662-8EC6F9729941}"/>
    <dgm:cxn modelId="{3EBFBF80-A373-4719-AADB-8229A5DE040F}" type="presOf" srcId="{97D1FD06-07C7-4BC4-9E28-3F083363A748}" destId="{E9A0911D-F553-44A9-8066-B40918751C4E}" srcOrd="0" destOrd="0" presId="urn:microsoft.com/office/officeart/2005/8/layout/vList4"/>
    <dgm:cxn modelId="{9EDA1A8A-7DD7-4EA4-9D87-D866A803F086}" type="presOf" srcId="{68A5945F-771B-4124-A9E8-9A400EB5E69F}" destId="{F4918B9A-BE7F-4363-BCD8-B518608CB963}" srcOrd="1" destOrd="2" presId="urn:microsoft.com/office/officeart/2005/8/layout/vList4"/>
    <dgm:cxn modelId="{EB51E9A6-FD74-46CC-A41D-95DB310402EC}" type="presOf" srcId="{68A5945F-771B-4124-A9E8-9A400EB5E69F}" destId="{999AF816-C351-4C67-AB79-369F925052A2}" srcOrd="0" destOrd="2" presId="urn:microsoft.com/office/officeart/2005/8/layout/vList4"/>
    <dgm:cxn modelId="{A1B009AD-E441-4CF0-8672-267356766FA1}" type="presOf" srcId="{FB093C81-8DC9-4324-BCD5-15817E727A17}" destId="{3534E839-ECF9-4048-9B53-6CD4AA18E29D}" srcOrd="0" destOrd="0" presId="urn:microsoft.com/office/officeart/2005/8/layout/vList4"/>
    <dgm:cxn modelId="{405AD6B4-EA71-4D72-ACE6-2D54D07F0890}" srcId="{FB093C81-8DC9-4324-BCD5-15817E727A17}" destId="{97D1FD06-07C7-4BC4-9E28-3F083363A748}" srcOrd="0" destOrd="0" parTransId="{FB55A83D-930C-4FCF-A94B-C92E207D7989}" sibTransId="{96345C9E-4D39-4550-A80E-337DEDEFDBD7}"/>
    <dgm:cxn modelId="{7C4982BB-EE28-4CB3-BA4B-E219D3369541}" type="presOf" srcId="{8229783C-CEEC-4837-AEF1-37ABEA7E9957}" destId="{1F05E7CE-974B-480A-8232-73EF6F104DAA}" srcOrd="1" destOrd="1" presId="urn:microsoft.com/office/officeart/2005/8/layout/vList4"/>
    <dgm:cxn modelId="{38A3EFC8-2F0D-4D10-A4B1-FFD4DEAF2113}" srcId="{E18B302A-6BAF-415E-97E6-1F17F3548740}" destId="{8E09659B-F437-4C50-B9B6-77D45F5413F0}" srcOrd="2" destOrd="0" parTransId="{1C787592-0B6B-4C9B-8CA1-FDB98550956D}" sibTransId="{E9908158-1B54-43A9-9A13-C234756E4625}"/>
    <dgm:cxn modelId="{C30CBCD8-EFE8-4012-8D31-6220CBB593A1}" type="presOf" srcId="{E18B302A-6BAF-415E-97E6-1F17F3548740}" destId="{F4918B9A-BE7F-4363-BCD8-B518608CB963}" srcOrd="1" destOrd="0" presId="urn:microsoft.com/office/officeart/2005/8/layout/vList4"/>
    <dgm:cxn modelId="{F7904FEC-029F-48E8-94C9-30333E446A26}" type="presOf" srcId="{8E09659B-F437-4C50-B9B6-77D45F5413F0}" destId="{999AF816-C351-4C67-AB79-369F925052A2}" srcOrd="0" destOrd="3" presId="urn:microsoft.com/office/officeart/2005/8/layout/vList4"/>
    <dgm:cxn modelId="{D5B092F8-5A68-453B-A343-D732B538E88A}" srcId="{E18B302A-6BAF-415E-97E6-1F17F3548740}" destId="{789E27DC-6F0A-4AD7-BCD7-B0E8D7C65D02}" srcOrd="0" destOrd="0" parTransId="{21262C7A-07C1-40EF-BDD1-CFF3E17A22F7}" sibTransId="{06579ED7-7DD6-4937-A40C-EDCBE2448655}"/>
    <dgm:cxn modelId="{D3CE87FA-BEC5-4823-8711-546764275213}" type="presOf" srcId="{AB0A77DA-EDF1-4B10-BE6F-C6B331DB7C25}" destId="{1F05E7CE-974B-480A-8232-73EF6F104DAA}" srcOrd="1" destOrd="2" presId="urn:microsoft.com/office/officeart/2005/8/layout/vList4"/>
    <dgm:cxn modelId="{9AB2F6FA-1163-4B36-831B-0B8384BFF2A3}" type="presOf" srcId="{8229783C-CEEC-4837-AEF1-37ABEA7E9957}" destId="{E9A0911D-F553-44A9-8066-B40918751C4E}" srcOrd="0" destOrd="1" presId="urn:microsoft.com/office/officeart/2005/8/layout/vList4"/>
    <dgm:cxn modelId="{A04DBDB1-620E-4D62-9678-63AE413DBBF7}" type="presParOf" srcId="{3534E839-ECF9-4048-9B53-6CD4AA18E29D}" destId="{4F3BD4FB-5510-445A-B9F5-74CEDCCA3781}" srcOrd="0" destOrd="0" presId="urn:microsoft.com/office/officeart/2005/8/layout/vList4"/>
    <dgm:cxn modelId="{A27790E5-D0C2-46DB-931D-69EE6C4F7CFE}" type="presParOf" srcId="{4F3BD4FB-5510-445A-B9F5-74CEDCCA3781}" destId="{E9A0911D-F553-44A9-8066-B40918751C4E}" srcOrd="0" destOrd="0" presId="urn:microsoft.com/office/officeart/2005/8/layout/vList4"/>
    <dgm:cxn modelId="{7B8D8F86-9722-4654-BF1F-FA5ABFE99415}" type="presParOf" srcId="{4F3BD4FB-5510-445A-B9F5-74CEDCCA3781}" destId="{A3018678-033A-4958-90DF-219A22D820C1}" srcOrd="1" destOrd="0" presId="urn:microsoft.com/office/officeart/2005/8/layout/vList4"/>
    <dgm:cxn modelId="{BC170F71-86DA-45A2-8100-CA8B5E5475C2}" type="presParOf" srcId="{4F3BD4FB-5510-445A-B9F5-74CEDCCA3781}" destId="{1F05E7CE-974B-480A-8232-73EF6F104DAA}" srcOrd="2" destOrd="0" presId="urn:microsoft.com/office/officeart/2005/8/layout/vList4"/>
    <dgm:cxn modelId="{41572F88-EFEB-4699-A02D-FE10F318E3D5}" type="presParOf" srcId="{3534E839-ECF9-4048-9B53-6CD4AA18E29D}" destId="{01FCCF2A-7A0C-4658-97E0-CA5708F3DBEE}" srcOrd="1" destOrd="0" presId="urn:microsoft.com/office/officeart/2005/8/layout/vList4"/>
    <dgm:cxn modelId="{2C0B05F2-B200-461E-A66A-C737374F2181}" type="presParOf" srcId="{3534E839-ECF9-4048-9B53-6CD4AA18E29D}" destId="{622B6CDE-1068-4454-9D6C-30BD8E82D14B}" srcOrd="2" destOrd="0" presId="urn:microsoft.com/office/officeart/2005/8/layout/vList4"/>
    <dgm:cxn modelId="{CE173C23-697E-4764-82E9-CBAD820D0FF5}" type="presParOf" srcId="{622B6CDE-1068-4454-9D6C-30BD8E82D14B}" destId="{999AF816-C351-4C67-AB79-369F925052A2}" srcOrd="0" destOrd="0" presId="urn:microsoft.com/office/officeart/2005/8/layout/vList4"/>
    <dgm:cxn modelId="{E6863F4A-BDD4-43D1-BF6E-160B02A460B0}" type="presParOf" srcId="{622B6CDE-1068-4454-9D6C-30BD8E82D14B}" destId="{D613531D-FA64-4AD1-8500-57DD36132CC0}" srcOrd="1" destOrd="0" presId="urn:microsoft.com/office/officeart/2005/8/layout/vList4"/>
    <dgm:cxn modelId="{9E83A837-56DD-418B-BC37-A99A05DD79C8}" type="presParOf" srcId="{622B6CDE-1068-4454-9D6C-30BD8E82D14B}" destId="{F4918B9A-BE7F-4363-BCD8-B518608CB9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46FB297-C256-4A83-8889-162BBB702D5F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65752B0D-46CB-4AFE-993E-81E9C634DB6B}">
      <dgm:prSet phldrT="[Text]"/>
      <dgm:spPr/>
      <dgm:t>
        <a:bodyPr/>
        <a:lstStyle/>
        <a:p>
          <a:r>
            <a:rPr lang="en-GB" b="0" dirty="0">
              <a:solidFill>
                <a:srgbClr val="002060"/>
              </a:solidFill>
              <a:latin typeface="+mj-lt"/>
            </a:rPr>
            <a:t>Grants available in exceptional circumstances</a:t>
          </a:r>
          <a:endParaRPr lang="en-GB" dirty="0"/>
        </a:p>
      </dgm:t>
    </dgm:pt>
    <dgm:pt modelId="{DAAA6453-E9C8-43DF-A2D8-47473A4D4604}" type="parTrans" cxnId="{17D80EF1-8539-4C16-9ABD-4229ED6C773D}">
      <dgm:prSet/>
      <dgm:spPr/>
      <dgm:t>
        <a:bodyPr/>
        <a:lstStyle/>
        <a:p>
          <a:endParaRPr lang="en-GB"/>
        </a:p>
      </dgm:t>
    </dgm:pt>
    <dgm:pt modelId="{218344A4-F7FA-4595-AB3E-B46AC6B0E9E1}" type="sibTrans" cxnId="{17D80EF1-8539-4C16-9ABD-4229ED6C773D}">
      <dgm:prSet/>
      <dgm:spPr/>
      <dgm:t>
        <a:bodyPr/>
        <a:lstStyle/>
        <a:p>
          <a:endParaRPr lang="en-GB"/>
        </a:p>
      </dgm:t>
    </dgm:pt>
    <dgm:pt modelId="{911E2BDB-7353-4ED5-A321-570637A26895}">
      <dgm:prSet phldrT="[Text]"/>
      <dgm:spPr/>
      <dgm:t>
        <a:bodyPr/>
        <a:lstStyle/>
        <a:p>
          <a:r>
            <a:rPr lang="en-GB" dirty="0">
              <a:solidFill>
                <a:srgbClr val="002060"/>
              </a:solidFill>
              <a:latin typeface="+mj-lt"/>
            </a:rPr>
            <a:t>Domestic violence </a:t>
          </a:r>
          <a:endParaRPr lang="en-GB" dirty="0"/>
        </a:p>
      </dgm:t>
    </dgm:pt>
    <dgm:pt modelId="{2AC8145A-0676-4596-95D3-94972098E1F1}" type="parTrans" cxnId="{7184BA77-E9CF-4DBA-8ED0-7B368C60ED6F}">
      <dgm:prSet/>
      <dgm:spPr/>
      <dgm:t>
        <a:bodyPr/>
        <a:lstStyle/>
        <a:p>
          <a:endParaRPr lang="en-GB"/>
        </a:p>
      </dgm:t>
    </dgm:pt>
    <dgm:pt modelId="{E8C67F2E-21DF-46DB-BCD6-6C2A267D0155}" type="sibTrans" cxnId="{7184BA77-E9CF-4DBA-8ED0-7B368C60ED6F}">
      <dgm:prSet/>
      <dgm:spPr/>
      <dgm:t>
        <a:bodyPr/>
        <a:lstStyle/>
        <a:p>
          <a:endParaRPr lang="en-GB"/>
        </a:p>
      </dgm:t>
    </dgm:pt>
    <dgm:pt modelId="{099306AC-7C81-44A0-9CDA-BC8447E270EB}">
      <dgm:prSet/>
      <dgm:spPr/>
      <dgm:t>
        <a:bodyPr/>
        <a:lstStyle/>
        <a:p>
          <a:r>
            <a:rPr lang="en-GB" dirty="0">
              <a:solidFill>
                <a:srgbClr val="002060"/>
              </a:solidFill>
              <a:latin typeface="+mj-lt"/>
            </a:rPr>
            <a:t>Ill health</a:t>
          </a:r>
        </a:p>
      </dgm:t>
    </dgm:pt>
    <dgm:pt modelId="{8B7610B5-1C04-4EBF-8D82-011A059667DA}" type="parTrans" cxnId="{163703D1-555A-4A7B-A13E-527D62839B47}">
      <dgm:prSet/>
      <dgm:spPr/>
      <dgm:t>
        <a:bodyPr/>
        <a:lstStyle/>
        <a:p>
          <a:endParaRPr lang="en-GB"/>
        </a:p>
      </dgm:t>
    </dgm:pt>
    <dgm:pt modelId="{384CF702-F6B6-496E-A1DE-3DE9BCE8CE71}" type="sibTrans" cxnId="{163703D1-555A-4A7B-A13E-527D62839B47}">
      <dgm:prSet/>
      <dgm:spPr/>
      <dgm:t>
        <a:bodyPr/>
        <a:lstStyle/>
        <a:p>
          <a:endParaRPr lang="en-GB"/>
        </a:p>
      </dgm:t>
    </dgm:pt>
    <dgm:pt modelId="{088B3BC3-3EFA-4147-8CC1-54EBC969787A}">
      <dgm:prSet/>
      <dgm:spPr/>
      <dgm:t>
        <a:bodyPr/>
        <a:lstStyle/>
        <a:p>
          <a:r>
            <a:rPr lang="en-GB">
              <a:solidFill>
                <a:srgbClr val="002060"/>
              </a:solidFill>
              <a:latin typeface="+mj-lt"/>
            </a:rPr>
            <a:t>Death of live-in partner</a:t>
          </a:r>
          <a:endParaRPr lang="en-GB" dirty="0">
            <a:solidFill>
              <a:srgbClr val="002060"/>
            </a:solidFill>
            <a:latin typeface="+mj-lt"/>
          </a:endParaRPr>
        </a:p>
      </dgm:t>
    </dgm:pt>
    <dgm:pt modelId="{B5B87F98-A718-4452-8986-0403F50CB8A9}" type="parTrans" cxnId="{57BCA54C-9E7A-44CD-ABCD-2C501BF9338C}">
      <dgm:prSet/>
      <dgm:spPr/>
      <dgm:t>
        <a:bodyPr/>
        <a:lstStyle/>
        <a:p>
          <a:endParaRPr lang="en-GB"/>
        </a:p>
      </dgm:t>
    </dgm:pt>
    <dgm:pt modelId="{293FF14E-911B-4146-8495-D3260105FEAB}" type="sibTrans" cxnId="{57BCA54C-9E7A-44CD-ABCD-2C501BF9338C}">
      <dgm:prSet/>
      <dgm:spPr/>
      <dgm:t>
        <a:bodyPr/>
        <a:lstStyle/>
        <a:p>
          <a:endParaRPr lang="en-GB"/>
        </a:p>
      </dgm:t>
    </dgm:pt>
    <dgm:pt modelId="{D8111AC1-5F08-4EF3-9EDF-634C5B818181}">
      <dgm:prSet/>
      <dgm:spPr/>
      <dgm:t>
        <a:bodyPr/>
        <a:lstStyle/>
        <a:p>
          <a:r>
            <a:rPr lang="en-GB" b="0">
              <a:solidFill>
                <a:srgbClr val="002060"/>
              </a:solidFill>
              <a:latin typeface="+mj-lt"/>
            </a:rPr>
            <a:t>Ineligible for University Support</a:t>
          </a:r>
          <a:endParaRPr lang="en-GB" dirty="0">
            <a:solidFill>
              <a:srgbClr val="002060"/>
            </a:solidFill>
            <a:latin typeface="+mj-lt"/>
          </a:endParaRPr>
        </a:p>
      </dgm:t>
    </dgm:pt>
    <dgm:pt modelId="{8A1AF58E-542D-443E-A074-8B97551B1530}" type="parTrans" cxnId="{0222C528-AF9C-4696-B9AF-CF8966328390}">
      <dgm:prSet/>
      <dgm:spPr/>
      <dgm:t>
        <a:bodyPr/>
        <a:lstStyle/>
        <a:p>
          <a:endParaRPr lang="en-GB"/>
        </a:p>
      </dgm:t>
    </dgm:pt>
    <dgm:pt modelId="{53B7FBF3-1FC3-4E95-925F-DC86BE0DCECF}" type="sibTrans" cxnId="{0222C528-AF9C-4696-B9AF-CF8966328390}">
      <dgm:prSet/>
      <dgm:spPr/>
      <dgm:t>
        <a:bodyPr/>
        <a:lstStyle/>
        <a:p>
          <a:endParaRPr lang="en-GB"/>
        </a:p>
      </dgm:t>
    </dgm:pt>
    <dgm:pt modelId="{33E1C5FB-A62B-4E62-8FFA-A2FC114D168D}">
      <dgm:prSet/>
      <dgm:spPr/>
      <dgm:t>
        <a:bodyPr/>
        <a:lstStyle/>
        <a:p>
          <a:r>
            <a:rPr lang="en-GB" dirty="0">
              <a:solidFill>
                <a:srgbClr val="002060"/>
              </a:solidFill>
              <a:latin typeface="+mj-lt"/>
            </a:rPr>
            <a:t>Contact: </a:t>
          </a:r>
          <a:r>
            <a:rPr lang="en-GB" b="0" i="0" dirty="0">
              <a:hlinkClick xmlns:r="http://schemas.openxmlformats.org/officeDocument/2006/relationships" r:id="rId1"/>
            </a:rPr>
            <a:t>rcnfoundationbenevolent@rcn.org.uk</a:t>
          </a:r>
          <a:endParaRPr lang="en-GB" dirty="0"/>
        </a:p>
      </dgm:t>
    </dgm:pt>
    <dgm:pt modelId="{FF6EF0BF-36A7-4145-9829-A13DE10B039C}" type="parTrans" cxnId="{156343DE-1D63-4F46-AACF-6D31674E0C2D}">
      <dgm:prSet/>
      <dgm:spPr/>
      <dgm:t>
        <a:bodyPr/>
        <a:lstStyle/>
        <a:p>
          <a:endParaRPr lang="en-GB"/>
        </a:p>
      </dgm:t>
    </dgm:pt>
    <dgm:pt modelId="{C0C56F5F-6883-4886-BA39-EE1297AC2194}" type="sibTrans" cxnId="{156343DE-1D63-4F46-AACF-6D31674E0C2D}">
      <dgm:prSet/>
      <dgm:spPr/>
      <dgm:t>
        <a:bodyPr/>
        <a:lstStyle/>
        <a:p>
          <a:endParaRPr lang="en-GB"/>
        </a:p>
      </dgm:t>
    </dgm:pt>
    <dgm:pt modelId="{F36BBBA2-7DD5-4351-910A-FAFA2B331411}" type="pres">
      <dgm:prSet presAssocID="{746FB297-C256-4A83-8889-162BBB702D5F}" presName="linear" presStyleCnt="0">
        <dgm:presLayoutVars>
          <dgm:dir/>
          <dgm:resizeHandles val="exact"/>
        </dgm:presLayoutVars>
      </dgm:prSet>
      <dgm:spPr/>
    </dgm:pt>
    <dgm:pt modelId="{AC8A12D1-0C26-474C-B49E-1FB74644BB9A}" type="pres">
      <dgm:prSet presAssocID="{65752B0D-46CB-4AFE-993E-81E9C634DB6B}" presName="comp" presStyleCnt="0"/>
      <dgm:spPr/>
    </dgm:pt>
    <dgm:pt modelId="{D97AF4BC-A690-474A-89FA-47419DAB6405}" type="pres">
      <dgm:prSet presAssocID="{65752B0D-46CB-4AFE-993E-81E9C634DB6B}" presName="box" presStyleLbl="node1" presStyleIdx="0" presStyleCnt="1" custLinFactNeighborX="0" custLinFactNeighborY="15431"/>
      <dgm:spPr/>
    </dgm:pt>
    <dgm:pt modelId="{B37752BC-6F63-45BD-80DC-AEA5D4BA9EE0}" type="pres">
      <dgm:prSet presAssocID="{65752B0D-46CB-4AFE-993E-81E9C634DB6B}" presName="img" presStyleLbl="fgImgPlace1" presStyleIdx="0" presStyleCn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7647" b="27647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0B5554F9-6448-4730-8A06-E3F45C232FC5}" type="pres">
      <dgm:prSet presAssocID="{65752B0D-46CB-4AFE-993E-81E9C634DB6B}" presName="text" presStyleLbl="node1" presStyleIdx="0" presStyleCnt="1">
        <dgm:presLayoutVars>
          <dgm:bulletEnabled val="1"/>
        </dgm:presLayoutVars>
      </dgm:prSet>
      <dgm:spPr/>
    </dgm:pt>
  </dgm:ptLst>
  <dgm:cxnLst>
    <dgm:cxn modelId="{03BE7827-2EFA-4739-808F-34A7AFAE8698}" type="presOf" srcId="{D8111AC1-5F08-4EF3-9EDF-634C5B818181}" destId="{0B5554F9-6448-4730-8A06-E3F45C232FC5}" srcOrd="1" destOrd="4" presId="urn:microsoft.com/office/officeart/2005/8/layout/vList4"/>
    <dgm:cxn modelId="{0222C528-AF9C-4696-B9AF-CF8966328390}" srcId="{65752B0D-46CB-4AFE-993E-81E9C634DB6B}" destId="{D8111AC1-5F08-4EF3-9EDF-634C5B818181}" srcOrd="3" destOrd="0" parTransId="{8A1AF58E-542D-443E-A074-8B97551B1530}" sibTransId="{53B7FBF3-1FC3-4E95-925F-DC86BE0DCECF}"/>
    <dgm:cxn modelId="{704C454A-E463-4B8F-BF32-6D1ACC2856F4}" type="presOf" srcId="{088B3BC3-3EFA-4147-8CC1-54EBC969787A}" destId="{0B5554F9-6448-4730-8A06-E3F45C232FC5}" srcOrd="1" destOrd="3" presId="urn:microsoft.com/office/officeart/2005/8/layout/vList4"/>
    <dgm:cxn modelId="{57BCA54C-9E7A-44CD-ABCD-2C501BF9338C}" srcId="{65752B0D-46CB-4AFE-993E-81E9C634DB6B}" destId="{088B3BC3-3EFA-4147-8CC1-54EBC969787A}" srcOrd="2" destOrd="0" parTransId="{B5B87F98-A718-4452-8986-0403F50CB8A9}" sibTransId="{293FF14E-911B-4146-8495-D3260105FEAB}"/>
    <dgm:cxn modelId="{7184BA77-E9CF-4DBA-8ED0-7B368C60ED6F}" srcId="{65752B0D-46CB-4AFE-993E-81E9C634DB6B}" destId="{911E2BDB-7353-4ED5-A321-570637A26895}" srcOrd="0" destOrd="0" parTransId="{2AC8145A-0676-4596-95D3-94972098E1F1}" sibTransId="{E8C67F2E-21DF-46DB-BCD6-6C2A267D0155}"/>
    <dgm:cxn modelId="{EAA1F77C-B718-42FD-BFF5-B5DA62233F61}" type="presOf" srcId="{D8111AC1-5F08-4EF3-9EDF-634C5B818181}" destId="{D97AF4BC-A690-474A-89FA-47419DAB6405}" srcOrd="0" destOrd="4" presId="urn:microsoft.com/office/officeart/2005/8/layout/vList4"/>
    <dgm:cxn modelId="{34678D86-18CF-4F66-ABCF-5F13077664F3}" type="presOf" srcId="{33E1C5FB-A62B-4E62-8FFA-A2FC114D168D}" destId="{0B5554F9-6448-4730-8A06-E3F45C232FC5}" srcOrd="1" destOrd="5" presId="urn:microsoft.com/office/officeart/2005/8/layout/vList4"/>
    <dgm:cxn modelId="{68A66888-DBCD-4E7D-AF80-66625E4721C1}" type="presOf" srcId="{088B3BC3-3EFA-4147-8CC1-54EBC969787A}" destId="{D97AF4BC-A690-474A-89FA-47419DAB6405}" srcOrd="0" destOrd="3" presId="urn:microsoft.com/office/officeart/2005/8/layout/vList4"/>
    <dgm:cxn modelId="{6205E590-8C42-4823-BA25-FF489FF695C3}" type="presOf" srcId="{65752B0D-46CB-4AFE-993E-81E9C634DB6B}" destId="{D97AF4BC-A690-474A-89FA-47419DAB6405}" srcOrd="0" destOrd="0" presId="urn:microsoft.com/office/officeart/2005/8/layout/vList4"/>
    <dgm:cxn modelId="{CE949396-1650-4D60-AC5A-9E1E97514005}" type="presOf" srcId="{746FB297-C256-4A83-8889-162BBB702D5F}" destId="{F36BBBA2-7DD5-4351-910A-FAFA2B331411}" srcOrd="0" destOrd="0" presId="urn:microsoft.com/office/officeart/2005/8/layout/vList4"/>
    <dgm:cxn modelId="{4A5478A6-DC4D-4372-B511-6433F5016551}" type="presOf" srcId="{099306AC-7C81-44A0-9CDA-BC8447E270EB}" destId="{D97AF4BC-A690-474A-89FA-47419DAB6405}" srcOrd="0" destOrd="2" presId="urn:microsoft.com/office/officeart/2005/8/layout/vList4"/>
    <dgm:cxn modelId="{0D7AB0A8-D9A3-4838-A32F-C43C89F968B2}" type="presOf" srcId="{65752B0D-46CB-4AFE-993E-81E9C634DB6B}" destId="{0B5554F9-6448-4730-8A06-E3F45C232FC5}" srcOrd="1" destOrd="0" presId="urn:microsoft.com/office/officeart/2005/8/layout/vList4"/>
    <dgm:cxn modelId="{163703D1-555A-4A7B-A13E-527D62839B47}" srcId="{65752B0D-46CB-4AFE-993E-81E9C634DB6B}" destId="{099306AC-7C81-44A0-9CDA-BC8447E270EB}" srcOrd="1" destOrd="0" parTransId="{8B7610B5-1C04-4EBF-8D82-011A059667DA}" sibTransId="{384CF702-F6B6-496E-A1DE-3DE9BCE8CE71}"/>
    <dgm:cxn modelId="{89C928D3-96BA-4019-9920-576519145525}" type="presOf" srcId="{911E2BDB-7353-4ED5-A321-570637A26895}" destId="{D97AF4BC-A690-474A-89FA-47419DAB6405}" srcOrd="0" destOrd="1" presId="urn:microsoft.com/office/officeart/2005/8/layout/vList4"/>
    <dgm:cxn modelId="{86B21CD9-D675-4AC6-B6D0-D84EFC2F5128}" type="presOf" srcId="{33E1C5FB-A62B-4E62-8FFA-A2FC114D168D}" destId="{D97AF4BC-A690-474A-89FA-47419DAB6405}" srcOrd="0" destOrd="5" presId="urn:microsoft.com/office/officeart/2005/8/layout/vList4"/>
    <dgm:cxn modelId="{156343DE-1D63-4F46-AACF-6D31674E0C2D}" srcId="{65752B0D-46CB-4AFE-993E-81E9C634DB6B}" destId="{33E1C5FB-A62B-4E62-8FFA-A2FC114D168D}" srcOrd="4" destOrd="0" parTransId="{FF6EF0BF-36A7-4145-9829-A13DE10B039C}" sibTransId="{C0C56F5F-6883-4886-BA39-EE1297AC2194}"/>
    <dgm:cxn modelId="{89E84BDF-CEC5-4AEF-893C-CB95C7FD5793}" type="presOf" srcId="{911E2BDB-7353-4ED5-A321-570637A26895}" destId="{0B5554F9-6448-4730-8A06-E3F45C232FC5}" srcOrd="1" destOrd="1" presId="urn:microsoft.com/office/officeart/2005/8/layout/vList4"/>
    <dgm:cxn modelId="{AC4FB3EB-0A52-409E-ABD4-E1A919E05A4F}" type="presOf" srcId="{099306AC-7C81-44A0-9CDA-BC8447E270EB}" destId="{0B5554F9-6448-4730-8A06-E3F45C232FC5}" srcOrd="1" destOrd="2" presId="urn:microsoft.com/office/officeart/2005/8/layout/vList4"/>
    <dgm:cxn modelId="{17D80EF1-8539-4C16-9ABD-4229ED6C773D}" srcId="{746FB297-C256-4A83-8889-162BBB702D5F}" destId="{65752B0D-46CB-4AFE-993E-81E9C634DB6B}" srcOrd="0" destOrd="0" parTransId="{DAAA6453-E9C8-43DF-A2D8-47473A4D4604}" sibTransId="{218344A4-F7FA-4595-AB3E-B46AC6B0E9E1}"/>
    <dgm:cxn modelId="{BB741A44-3FFD-443C-AE96-CA4AFE8AECDD}" type="presParOf" srcId="{F36BBBA2-7DD5-4351-910A-FAFA2B331411}" destId="{AC8A12D1-0C26-474C-B49E-1FB74644BB9A}" srcOrd="0" destOrd="0" presId="urn:microsoft.com/office/officeart/2005/8/layout/vList4"/>
    <dgm:cxn modelId="{8ED6BB5D-DDF7-4F83-BD56-1C5D32FFB48A}" type="presParOf" srcId="{AC8A12D1-0C26-474C-B49E-1FB74644BB9A}" destId="{D97AF4BC-A690-474A-89FA-47419DAB6405}" srcOrd="0" destOrd="0" presId="urn:microsoft.com/office/officeart/2005/8/layout/vList4"/>
    <dgm:cxn modelId="{FE29580E-32BC-4342-9416-5FB7FE1301B5}" type="presParOf" srcId="{AC8A12D1-0C26-474C-B49E-1FB74644BB9A}" destId="{B37752BC-6F63-45BD-80DC-AEA5D4BA9EE0}" srcOrd="1" destOrd="0" presId="urn:microsoft.com/office/officeart/2005/8/layout/vList4"/>
    <dgm:cxn modelId="{A64CD5CC-AE53-4B24-9501-BC7CD2365CE2}" type="presParOf" srcId="{AC8A12D1-0C26-474C-B49E-1FB74644BB9A}" destId="{0B5554F9-6448-4730-8A06-E3F45C232FC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41BCB7B-23DB-4B75-9363-2910F0E99589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A72CC1DF-9DD9-4601-852F-9B138FAB690A}">
      <dgm:prSet phldrT="[Text]"/>
      <dgm:spPr/>
      <dgm:t>
        <a:bodyPr/>
        <a:lstStyle/>
        <a:p>
          <a:r>
            <a:rPr lang="en-GB" dirty="0"/>
            <a:t>Doctor</a:t>
          </a:r>
        </a:p>
      </dgm:t>
    </dgm:pt>
    <dgm:pt modelId="{9A8BAF79-5089-405B-BAC1-403DD408FAE6}" type="parTrans" cxnId="{9752EDAB-5420-42F6-9E88-0EC0C007F569}">
      <dgm:prSet/>
      <dgm:spPr/>
      <dgm:t>
        <a:bodyPr/>
        <a:lstStyle/>
        <a:p>
          <a:endParaRPr lang="en-GB"/>
        </a:p>
      </dgm:t>
    </dgm:pt>
    <dgm:pt modelId="{6A8F719E-1D93-41B7-BA7D-AD25E52917BD}" type="sibTrans" cxnId="{9752EDAB-5420-42F6-9E88-0EC0C007F569}">
      <dgm:prSet/>
      <dgm:spPr/>
      <dgm:t>
        <a:bodyPr/>
        <a:lstStyle/>
        <a:p>
          <a:endParaRPr lang="en-GB"/>
        </a:p>
      </dgm:t>
    </dgm:pt>
    <dgm:pt modelId="{3D19A8CD-F173-4DC9-AC8E-F6D1F5F6642C}" type="pres">
      <dgm:prSet presAssocID="{441BCB7B-23DB-4B75-9363-2910F0E99589}" presName="linearFlow" presStyleCnt="0">
        <dgm:presLayoutVars>
          <dgm:dir/>
          <dgm:resizeHandles val="exact"/>
        </dgm:presLayoutVars>
      </dgm:prSet>
      <dgm:spPr/>
    </dgm:pt>
    <dgm:pt modelId="{4D4527A7-8F09-4ABF-ACE0-43F3ACA91A1D}" type="pres">
      <dgm:prSet presAssocID="{A72CC1DF-9DD9-4601-852F-9B138FAB690A}" presName="composite" presStyleCnt="0"/>
      <dgm:spPr/>
    </dgm:pt>
    <dgm:pt modelId="{7741845E-B00C-4DFB-9873-AD2C92383AD9}" type="pres">
      <dgm:prSet presAssocID="{A72CC1DF-9DD9-4601-852F-9B138FAB690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 female with solid fill"/>
        </a:ext>
      </dgm:extLst>
    </dgm:pt>
    <dgm:pt modelId="{E6A20CB8-FDCA-43A1-8864-173AE823F970}" type="pres">
      <dgm:prSet presAssocID="{A72CC1DF-9DD9-4601-852F-9B138FAB690A}" presName="txShp" presStyleLbl="node1" presStyleIdx="0" presStyleCnt="1">
        <dgm:presLayoutVars>
          <dgm:bulletEnabled val="1"/>
        </dgm:presLayoutVars>
      </dgm:prSet>
      <dgm:spPr/>
    </dgm:pt>
  </dgm:ptLst>
  <dgm:cxnLst>
    <dgm:cxn modelId="{4371CF28-AE9B-4E7D-A1DD-B952B20A4EA0}" type="presOf" srcId="{A72CC1DF-9DD9-4601-852F-9B138FAB690A}" destId="{E6A20CB8-FDCA-43A1-8864-173AE823F970}" srcOrd="0" destOrd="0" presId="urn:microsoft.com/office/officeart/2005/8/layout/vList3"/>
    <dgm:cxn modelId="{9752EDAB-5420-42F6-9E88-0EC0C007F569}" srcId="{441BCB7B-23DB-4B75-9363-2910F0E99589}" destId="{A72CC1DF-9DD9-4601-852F-9B138FAB690A}" srcOrd="0" destOrd="0" parTransId="{9A8BAF79-5089-405B-BAC1-403DD408FAE6}" sibTransId="{6A8F719E-1D93-41B7-BA7D-AD25E52917BD}"/>
    <dgm:cxn modelId="{DC8795B3-25FC-4977-810E-E80DF3ADAD2A}" type="presOf" srcId="{441BCB7B-23DB-4B75-9363-2910F0E99589}" destId="{3D19A8CD-F173-4DC9-AC8E-F6D1F5F6642C}" srcOrd="0" destOrd="0" presId="urn:microsoft.com/office/officeart/2005/8/layout/vList3"/>
    <dgm:cxn modelId="{D718973A-FE09-49C9-8104-70E77F2CDAB1}" type="presParOf" srcId="{3D19A8CD-F173-4DC9-AC8E-F6D1F5F6642C}" destId="{4D4527A7-8F09-4ABF-ACE0-43F3ACA91A1D}" srcOrd="0" destOrd="0" presId="urn:microsoft.com/office/officeart/2005/8/layout/vList3"/>
    <dgm:cxn modelId="{8FC16EF8-1008-4C68-B4B3-6F894626C3AD}" type="presParOf" srcId="{4D4527A7-8F09-4ABF-ACE0-43F3ACA91A1D}" destId="{7741845E-B00C-4DFB-9873-AD2C92383AD9}" srcOrd="0" destOrd="0" presId="urn:microsoft.com/office/officeart/2005/8/layout/vList3"/>
    <dgm:cxn modelId="{4FE06702-12E7-4952-8886-E8FA60865BA1}" type="presParOf" srcId="{4D4527A7-8F09-4ABF-ACE0-43F3ACA91A1D}" destId="{E6A20CB8-FDCA-43A1-8864-173AE823F97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41BCB7B-23DB-4B75-9363-2910F0E99589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3D19A8CD-F173-4DC9-AC8E-F6D1F5F6642C}" type="pres">
      <dgm:prSet presAssocID="{441BCB7B-23DB-4B75-9363-2910F0E99589}" presName="linearFlow" presStyleCnt="0">
        <dgm:presLayoutVars>
          <dgm:dir/>
          <dgm:resizeHandles val="exact"/>
        </dgm:presLayoutVars>
      </dgm:prSet>
      <dgm:spPr/>
    </dgm:pt>
  </dgm:ptLst>
  <dgm:cxnLst>
    <dgm:cxn modelId="{DC8795B3-25FC-4977-810E-E80DF3ADAD2A}" type="presOf" srcId="{441BCB7B-23DB-4B75-9363-2910F0E99589}" destId="{3D19A8CD-F173-4DC9-AC8E-F6D1F5F6642C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B093C81-8DC9-4324-BCD5-15817E727A17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7D1FD06-07C7-4BC4-9E28-3F083363A748}">
      <dgm:prSet phldrT="[Text]" custT="1"/>
      <dgm:spPr/>
      <dgm:t>
        <a:bodyPr/>
        <a:lstStyle/>
        <a:p>
          <a:pPr>
            <a:buNone/>
          </a:pPr>
          <a:r>
            <a:rPr lang="en-GB" sz="1200" b="0" i="0" dirty="0">
              <a:latin typeface="+mj-lt"/>
            </a:rPr>
            <a:t>Support to working doctors who are in financial difficulty</a:t>
          </a:r>
          <a:endParaRPr lang="en-GB" sz="1200" dirty="0">
            <a:latin typeface="+mj-lt"/>
          </a:endParaRPr>
        </a:p>
      </dgm:t>
    </dgm:pt>
    <dgm:pt modelId="{FB55A83D-930C-4FCF-A94B-C92E207D7989}" type="parTrans" cxnId="{405AD6B4-EA71-4D72-ACE6-2D54D07F0890}">
      <dgm:prSet/>
      <dgm:spPr/>
      <dgm:t>
        <a:bodyPr/>
        <a:lstStyle/>
        <a:p>
          <a:endParaRPr lang="en-GB"/>
        </a:p>
      </dgm:t>
    </dgm:pt>
    <dgm:pt modelId="{96345C9E-4D39-4550-A80E-337DEDEFDBD7}" type="sibTrans" cxnId="{405AD6B4-EA71-4D72-ACE6-2D54D07F0890}">
      <dgm:prSet/>
      <dgm:spPr/>
      <dgm:t>
        <a:bodyPr/>
        <a:lstStyle/>
        <a:p>
          <a:endParaRPr lang="en-GB"/>
        </a:p>
      </dgm:t>
    </dgm:pt>
    <dgm:pt modelId="{8229783C-CEEC-4837-AEF1-37ABEA7E9957}">
      <dgm:prSet phldrT="[Text]" custT="1"/>
      <dgm:spPr/>
      <dgm:t>
        <a:bodyPr/>
        <a:lstStyle/>
        <a:p>
          <a:r>
            <a:rPr lang="en-GB" sz="1200" b="0" i="0" dirty="0">
              <a:latin typeface="+mj-lt"/>
            </a:rPr>
            <a:t>one-off grants for help with the GMC retention fee and professional indemnity insurance</a:t>
          </a:r>
          <a:endParaRPr lang="en-GB" sz="1200" dirty="0">
            <a:latin typeface="+mj-lt"/>
          </a:endParaRPr>
        </a:p>
      </dgm:t>
    </dgm:pt>
    <dgm:pt modelId="{3659335A-B77E-4235-98BD-E5901A8883D1}" type="parTrans" cxnId="{A6FAFE4E-9191-4F3B-866D-E5C597642924}">
      <dgm:prSet/>
      <dgm:spPr/>
      <dgm:t>
        <a:bodyPr/>
        <a:lstStyle/>
        <a:p>
          <a:endParaRPr lang="en-GB"/>
        </a:p>
      </dgm:t>
    </dgm:pt>
    <dgm:pt modelId="{1E7B0D23-54D4-4DAD-AA5B-A4EDA2BC693D}" type="sibTrans" cxnId="{A6FAFE4E-9191-4F3B-866D-E5C597642924}">
      <dgm:prSet/>
      <dgm:spPr/>
      <dgm:t>
        <a:bodyPr/>
        <a:lstStyle/>
        <a:p>
          <a:endParaRPr lang="en-GB"/>
        </a:p>
      </dgm:t>
    </dgm:pt>
    <dgm:pt modelId="{AB0A77DA-EDF1-4B10-BE6F-C6B331DB7C2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i="0" dirty="0">
              <a:latin typeface="+mj-lt"/>
            </a:rPr>
            <a:t>The Dain Fund assists with the education and support of the children of medical practitioners</a:t>
          </a:r>
          <a:endParaRPr lang="en-GB" sz="1200" dirty="0">
            <a:latin typeface="+mj-lt"/>
          </a:endParaRPr>
        </a:p>
      </dgm:t>
    </dgm:pt>
    <dgm:pt modelId="{1EF2E41D-F04E-4187-A371-C395A143862D}" type="parTrans" cxnId="{7139AE80-3463-43A9-8E75-A140B7C94BD4}">
      <dgm:prSet/>
      <dgm:spPr/>
      <dgm:t>
        <a:bodyPr/>
        <a:lstStyle/>
        <a:p>
          <a:endParaRPr lang="en-GB"/>
        </a:p>
      </dgm:t>
    </dgm:pt>
    <dgm:pt modelId="{4DB79835-3678-4206-9662-8EC6F9729941}" type="sibTrans" cxnId="{7139AE80-3463-43A9-8E75-A140B7C94BD4}">
      <dgm:prSet/>
      <dgm:spPr/>
      <dgm:t>
        <a:bodyPr/>
        <a:lstStyle/>
        <a:p>
          <a:endParaRPr lang="en-GB"/>
        </a:p>
      </dgm:t>
    </dgm:pt>
    <dgm:pt modelId="{E18B302A-6BAF-415E-97E6-1F17F3548740}">
      <dgm:prSet phldrT="[Text]" custT="1"/>
      <dgm:spPr/>
      <dgm:t>
        <a:bodyPr/>
        <a:lstStyle/>
        <a:p>
          <a:r>
            <a:rPr lang="en-GB" sz="1200" b="0" i="0" dirty="0">
              <a:latin typeface="+mj-lt"/>
            </a:rPr>
            <a:t>Grants for those with </a:t>
          </a:r>
          <a:r>
            <a:rPr lang="en-GB" sz="1200" b="0" i="0" dirty="0"/>
            <a:t>little in the way of income and savings and unable to support financially due to illness, disability, bereavement </a:t>
          </a:r>
          <a:endParaRPr lang="en-GB" sz="1200" dirty="0">
            <a:latin typeface="+mj-lt"/>
          </a:endParaRPr>
        </a:p>
      </dgm:t>
    </dgm:pt>
    <dgm:pt modelId="{051EA0DA-6CF1-49B3-9C8D-D4F830E50854}" type="parTrans" cxnId="{39347773-DEE8-4407-899F-A022198DC18B}">
      <dgm:prSet/>
      <dgm:spPr/>
      <dgm:t>
        <a:bodyPr/>
        <a:lstStyle/>
        <a:p>
          <a:endParaRPr lang="en-GB"/>
        </a:p>
      </dgm:t>
    </dgm:pt>
    <dgm:pt modelId="{FB8F9A55-E1E7-4A9D-BB6C-F4F56E72AA81}" type="sibTrans" cxnId="{39347773-DEE8-4407-899F-A022198DC18B}">
      <dgm:prSet/>
      <dgm:spPr/>
      <dgm:t>
        <a:bodyPr/>
        <a:lstStyle/>
        <a:p>
          <a:endParaRPr lang="en-GB"/>
        </a:p>
      </dgm:t>
    </dgm:pt>
    <dgm:pt modelId="{8E09659B-F437-4C50-B9B6-77D45F5413F0}">
      <dgm:prSet phldrT="[Text]" custT="1"/>
      <dgm:spPr/>
      <dgm:t>
        <a:bodyPr/>
        <a:lstStyle/>
        <a:p>
          <a:r>
            <a:rPr lang="en-GB" sz="1200" dirty="0">
              <a:latin typeface="+mj-lt"/>
            </a:rPr>
            <a:t>Email help@rmbf.org</a:t>
          </a:r>
        </a:p>
      </dgm:t>
    </dgm:pt>
    <dgm:pt modelId="{1C787592-0B6B-4C9B-8CA1-FDB98550956D}" type="parTrans" cxnId="{38A3EFC8-2F0D-4D10-A4B1-FFD4DEAF2113}">
      <dgm:prSet/>
      <dgm:spPr/>
      <dgm:t>
        <a:bodyPr/>
        <a:lstStyle/>
        <a:p>
          <a:endParaRPr lang="en-GB"/>
        </a:p>
      </dgm:t>
    </dgm:pt>
    <dgm:pt modelId="{E9908158-1B54-43A9-9A13-C234756E4625}" type="sibTrans" cxnId="{38A3EFC8-2F0D-4D10-A4B1-FFD4DEAF2113}">
      <dgm:prSet/>
      <dgm:spPr/>
      <dgm:t>
        <a:bodyPr/>
        <a:lstStyle/>
        <a:p>
          <a:endParaRPr lang="en-GB"/>
        </a:p>
      </dgm:t>
    </dgm:pt>
    <dgm:pt modelId="{83ADD1D5-FB3A-4992-B672-89817D23621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dirty="0" err="1">
              <a:latin typeface="+mj-lt"/>
            </a:rPr>
            <a:t>Eg</a:t>
          </a:r>
          <a:r>
            <a:rPr lang="en-GB" sz="1200" dirty="0">
              <a:latin typeface="+mj-lt"/>
            </a:rPr>
            <a:t> s</a:t>
          </a:r>
          <a:r>
            <a:rPr lang="en-GB" sz="1200" b="0" i="0" dirty="0">
              <a:latin typeface="+mj-lt"/>
            </a:rPr>
            <a:t>chool clothing, school trips, essential IT equipment, disability equipment, breakfast clubs (not childcare)</a:t>
          </a:r>
          <a:endParaRPr lang="en-GB" sz="1200" dirty="0">
            <a:latin typeface="+mj-lt"/>
          </a:endParaRPr>
        </a:p>
      </dgm:t>
    </dgm:pt>
    <dgm:pt modelId="{757EB94C-A715-4E1B-88CD-4E02825543B7}" type="parTrans" cxnId="{81B490B8-EAF4-4B76-83E3-F500EC07206A}">
      <dgm:prSet/>
      <dgm:spPr/>
      <dgm:t>
        <a:bodyPr/>
        <a:lstStyle/>
        <a:p>
          <a:endParaRPr lang="en-GB"/>
        </a:p>
      </dgm:t>
    </dgm:pt>
    <dgm:pt modelId="{6FFF3E75-AA07-41F5-A8B8-17FF73A3DD96}" type="sibTrans" cxnId="{81B490B8-EAF4-4B76-83E3-F500EC07206A}">
      <dgm:prSet/>
      <dgm:spPr/>
      <dgm:t>
        <a:bodyPr/>
        <a:lstStyle/>
        <a:p>
          <a:endParaRPr lang="en-GB"/>
        </a:p>
      </dgm:t>
    </dgm:pt>
    <dgm:pt modelId="{98EA585B-91BC-43A9-9298-1A4B7D57A942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sz="1200" dirty="0">
              <a:latin typeface="+mj-lt"/>
            </a:rPr>
            <a:t>Email brief outline of situation to </a:t>
          </a:r>
          <a:r>
            <a:rPr lang="en-GB" sz="1200" b="1" i="0" dirty="0">
              <a:latin typeface="+mj-lt"/>
              <a:hlinkClick xmlns:r="http://schemas.openxmlformats.org/officeDocument/2006/relationships" r:id="rId1"/>
            </a:rPr>
            <a:t>info@bmacharities.org.uk</a:t>
          </a:r>
          <a:endParaRPr lang="en-GB" sz="1200" dirty="0">
            <a:latin typeface="+mj-lt"/>
          </a:endParaRPr>
        </a:p>
      </dgm:t>
    </dgm:pt>
    <dgm:pt modelId="{50E78CA8-F3FF-4634-A726-04CE13EC3F0A}" type="parTrans" cxnId="{DAF2FEB7-1226-4505-AD02-3EBD7F45BB84}">
      <dgm:prSet/>
      <dgm:spPr/>
      <dgm:t>
        <a:bodyPr/>
        <a:lstStyle/>
        <a:p>
          <a:endParaRPr lang="en-GB"/>
        </a:p>
      </dgm:t>
    </dgm:pt>
    <dgm:pt modelId="{CF88D87A-F200-4DCC-8F03-AA9FA8B98529}" type="sibTrans" cxnId="{DAF2FEB7-1226-4505-AD02-3EBD7F45BB84}">
      <dgm:prSet/>
      <dgm:spPr/>
      <dgm:t>
        <a:bodyPr/>
        <a:lstStyle/>
        <a:p>
          <a:endParaRPr lang="en-GB"/>
        </a:p>
      </dgm:t>
    </dgm:pt>
    <dgm:pt modelId="{FEA7B127-53E8-4536-9439-5E6FC389665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en-GB" sz="1200" dirty="0">
            <a:latin typeface="+mj-lt"/>
          </a:endParaRPr>
        </a:p>
      </dgm:t>
    </dgm:pt>
    <dgm:pt modelId="{A6BFF3E4-BC81-4564-9C26-A565DA978462}" type="parTrans" cxnId="{02E7671E-3297-4BF8-AECB-B0A3FADB84FF}">
      <dgm:prSet/>
      <dgm:spPr/>
      <dgm:t>
        <a:bodyPr/>
        <a:lstStyle/>
        <a:p>
          <a:endParaRPr lang="en-GB"/>
        </a:p>
      </dgm:t>
    </dgm:pt>
    <dgm:pt modelId="{64E5D02C-817B-4DC8-A147-08F475908D47}" type="sibTrans" cxnId="{02E7671E-3297-4BF8-AECB-B0A3FADB84FF}">
      <dgm:prSet/>
      <dgm:spPr/>
      <dgm:t>
        <a:bodyPr/>
        <a:lstStyle/>
        <a:p>
          <a:endParaRPr lang="en-GB"/>
        </a:p>
      </dgm:t>
    </dgm:pt>
    <dgm:pt modelId="{1F8B6EDC-5484-401C-8671-6344E837A7B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dirty="0"/>
            <a:t>Back-to-work awards for returning to work after a period of illness</a:t>
          </a:r>
        </a:p>
      </dgm:t>
    </dgm:pt>
    <dgm:pt modelId="{BD3E292A-95F6-4292-95FF-FA819ED40E50}" type="parTrans" cxnId="{D966E3A7-C126-47A3-BA27-6604ABD01E68}">
      <dgm:prSet/>
      <dgm:spPr/>
      <dgm:t>
        <a:bodyPr/>
        <a:lstStyle/>
        <a:p>
          <a:endParaRPr lang="en-GB"/>
        </a:p>
      </dgm:t>
    </dgm:pt>
    <dgm:pt modelId="{16474CEA-EA4A-43A8-8A7B-D95182933247}" type="sibTrans" cxnId="{D966E3A7-C126-47A3-BA27-6604ABD01E68}">
      <dgm:prSet/>
      <dgm:spPr/>
      <dgm:t>
        <a:bodyPr/>
        <a:lstStyle/>
        <a:p>
          <a:endParaRPr lang="en-GB"/>
        </a:p>
      </dgm:t>
    </dgm:pt>
    <dgm:pt modelId="{C25C7E14-9310-45A2-9FF0-96E9086E2AE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/>
            <a:t>Help with purchasing specialist equipment</a:t>
          </a:r>
        </a:p>
      </dgm:t>
    </dgm:pt>
    <dgm:pt modelId="{25217E77-8F95-4CB0-882E-8CBB607E599C}" type="parTrans" cxnId="{0F5A28AC-7240-4718-97A6-A64170F593FA}">
      <dgm:prSet/>
      <dgm:spPr/>
      <dgm:t>
        <a:bodyPr/>
        <a:lstStyle/>
        <a:p>
          <a:endParaRPr lang="en-GB"/>
        </a:p>
      </dgm:t>
    </dgm:pt>
    <dgm:pt modelId="{435A6640-51ED-40EC-9822-24649F30E661}" type="sibTrans" cxnId="{0F5A28AC-7240-4718-97A6-A64170F593FA}">
      <dgm:prSet/>
      <dgm:spPr/>
      <dgm:t>
        <a:bodyPr/>
        <a:lstStyle/>
        <a:p>
          <a:endParaRPr lang="en-GB"/>
        </a:p>
      </dgm:t>
    </dgm:pt>
    <dgm:pt modelId="{8CC25424-3799-4B2E-B00A-6941EC2B251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0" dirty="0"/>
            <a:t>Help with purchasing disability adaptations for a car or home</a:t>
          </a:r>
        </a:p>
      </dgm:t>
    </dgm:pt>
    <dgm:pt modelId="{143403ED-0AEE-4EF1-9572-ACFB5725ABFA}" type="parTrans" cxnId="{F92CE3FC-CFC8-4425-9664-4A18D9944942}">
      <dgm:prSet/>
      <dgm:spPr/>
      <dgm:t>
        <a:bodyPr/>
        <a:lstStyle/>
        <a:p>
          <a:endParaRPr lang="en-GB"/>
        </a:p>
      </dgm:t>
    </dgm:pt>
    <dgm:pt modelId="{2088FC79-7AB2-43C4-91EF-DF00255DA3CA}" type="sibTrans" cxnId="{F92CE3FC-CFC8-4425-9664-4A18D9944942}">
      <dgm:prSet/>
      <dgm:spPr/>
      <dgm:t>
        <a:bodyPr/>
        <a:lstStyle/>
        <a:p>
          <a:endParaRPr lang="en-GB"/>
        </a:p>
      </dgm:t>
    </dgm:pt>
    <dgm:pt modelId="{789E27DC-6F0A-4AD7-BCD7-B0E8D7C65D02}">
      <dgm:prSet phldrT="[Text]" custT="1"/>
      <dgm:spPr/>
      <dgm:t>
        <a:bodyPr/>
        <a:lstStyle/>
        <a:p>
          <a:r>
            <a:rPr lang="en-GB" sz="1200" b="0" dirty="0"/>
            <a:t>Monthly grants to help with essential day-to-day living costs</a:t>
          </a:r>
          <a:endParaRPr lang="en-GB" sz="1200" dirty="0">
            <a:latin typeface="+mj-lt"/>
          </a:endParaRPr>
        </a:p>
      </dgm:t>
    </dgm:pt>
    <dgm:pt modelId="{06579ED7-7DD6-4937-A40C-EDCBE2448655}" type="sibTrans" cxnId="{D5B092F8-5A68-453B-A343-D732B538E88A}">
      <dgm:prSet/>
      <dgm:spPr/>
      <dgm:t>
        <a:bodyPr/>
        <a:lstStyle/>
        <a:p>
          <a:endParaRPr lang="en-GB"/>
        </a:p>
      </dgm:t>
    </dgm:pt>
    <dgm:pt modelId="{21262C7A-07C1-40EF-BDD1-CFF3E17A22F7}" type="parTrans" cxnId="{D5B092F8-5A68-453B-A343-D732B538E88A}">
      <dgm:prSet/>
      <dgm:spPr/>
      <dgm:t>
        <a:bodyPr/>
        <a:lstStyle/>
        <a:p>
          <a:endParaRPr lang="en-GB"/>
        </a:p>
      </dgm:t>
    </dgm:pt>
    <dgm:pt modelId="{3534E839-ECF9-4048-9B53-6CD4AA18E29D}" type="pres">
      <dgm:prSet presAssocID="{FB093C81-8DC9-4324-BCD5-15817E727A17}" presName="linear" presStyleCnt="0">
        <dgm:presLayoutVars>
          <dgm:dir/>
          <dgm:resizeHandles val="exact"/>
        </dgm:presLayoutVars>
      </dgm:prSet>
      <dgm:spPr/>
    </dgm:pt>
    <dgm:pt modelId="{4F3BD4FB-5510-445A-B9F5-74CEDCCA3781}" type="pres">
      <dgm:prSet presAssocID="{97D1FD06-07C7-4BC4-9E28-3F083363A748}" presName="comp" presStyleCnt="0"/>
      <dgm:spPr/>
    </dgm:pt>
    <dgm:pt modelId="{E9A0911D-F553-44A9-8066-B40918751C4E}" type="pres">
      <dgm:prSet presAssocID="{97D1FD06-07C7-4BC4-9E28-3F083363A748}" presName="box" presStyleLbl="node1" presStyleIdx="0" presStyleCnt="2" custLinFactNeighborX="69"/>
      <dgm:spPr/>
    </dgm:pt>
    <dgm:pt modelId="{A3018678-033A-4958-90DF-219A22D820C1}" type="pres">
      <dgm:prSet presAssocID="{97D1FD06-07C7-4BC4-9E28-3F083363A748}" presName="img" presStyleLbl="fgImgPlace1" presStyleIdx="0" presStyleCnt="2" custScaleX="107247" custScaleY="78877" custLinFactNeighborX="-6028" custLinFactNeighborY="-7847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8710" b="8710"/>
          </a:stretch>
        </a:blipFill>
      </dgm:spPr>
    </dgm:pt>
    <dgm:pt modelId="{1F05E7CE-974B-480A-8232-73EF6F104DAA}" type="pres">
      <dgm:prSet presAssocID="{97D1FD06-07C7-4BC4-9E28-3F083363A748}" presName="text" presStyleLbl="node1" presStyleIdx="0" presStyleCnt="2">
        <dgm:presLayoutVars>
          <dgm:bulletEnabled val="1"/>
        </dgm:presLayoutVars>
      </dgm:prSet>
      <dgm:spPr/>
    </dgm:pt>
    <dgm:pt modelId="{01FCCF2A-7A0C-4658-97E0-CA5708F3DBEE}" type="pres">
      <dgm:prSet presAssocID="{96345C9E-4D39-4550-A80E-337DEDEFDBD7}" presName="spacer" presStyleCnt="0"/>
      <dgm:spPr/>
    </dgm:pt>
    <dgm:pt modelId="{622B6CDE-1068-4454-9D6C-30BD8E82D14B}" type="pres">
      <dgm:prSet presAssocID="{E18B302A-6BAF-415E-97E6-1F17F3548740}" presName="comp" presStyleCnt="0"/>
      <dgm:spPr/>
    </dgm:pt>
    <dgm:pt modelId="{999AF816-C351-4C67-AB79-369F925052A2}" type="pres">
      <dgm:prSet presAssocID="{E18B302A-6BAF-415E-97E6-1F17F3548740}" presName="box" presStyleLbl="node1" presStyleIdx="1" presStyleCnt="2"/>
      <dgm:spPr/>
    </dgm:pt>
    <dgm:pt modelId="{D613531D-FA64-4AD1-8500-57DD36132CC0}" type="pres">
      <dgm:prSet presAssocID="{E18B302A-6BAF-415E-97E6-1F17F3548740}" presName="img" presStyleLbl="fgImgPlace1" presStyleIdx="1" presStyleCnt="2" custScaleX="115832" custScaleY="72237" custLinFactNeighborX="-10787" custLinFactNeighborY="-408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5299" b="25299"/>
          </a:stretch>
        </a:blipFill>
      </dgm:spPr>
    </dgm:pt>
    <dgm:pt modelId="{F4918B9A-BE7F-4363-BCD8-B518608CB963}" type="pres">
      <dgm:prSet presAssocID="{E18B302A-6BAF-415E-97E6-1F17F3548740}" presName="text" presStyleLbl="node1" presStyleIdx="1" presStyleCnt="2">
        <dgm:presLayoutVars>
          <dgm:bulletEnabled val="1"/>
        </dgm:presLayoutVars>
      </dgm:prSet>
      <dgm:spPr/>
    </dgm:pt>
  </dgm:ptLst>
  <dgm:cxnLst>
    <dgm:cxn modelId="{09DEEA01-411F-4E26-B082-D7732EC071C6}" type="presOf" srcId="{C25C7E14-9310-45A2-9FF0-96E9086E2AEC}" destId="{999AF816-C351-4C67-AB79-369F925052A2}" srcOrd="0" destOrd="3" presId="urn:microsoft.com/office/officeart/2005/8/layout/vList4"/>
    <dgm:cxn modelId="{BA2B4712-56C5-4C75-8E16-CB19EC384FB4}" type="presOf" srcId="{1F8B6EDC-5484-401C-8671-6344E837A7B3}" destId="{999AF816-C351-4C67-AB79-369F925052A2}" srcOrd="0" destOrd="2" presId="urn:microsoft.com/office/officeart/2005/8/layout/vList4"/>
    <dgm:cxn modelId="{A52ED213-AA4D-4636-A90F-2FA5978E0D19}" type="presOf" srcId="{97D1FD06-07C7-4BC4-9E28-3F083363A748}" destId="{1F05E7CE-974B-480A-8232-73EF6F104DAA}" srcOrd="1" destOrd="0" presId="urn:microsoft.com/office/officeart/2005/8/layout/vList4"/>
    <dgm:cxn modelId="{8E9D651D-D3DB-46F4-BBB6-F5B93912CA59}" type="presOf" srcId="{8E09659B-F437-4C50-B9B6-77D45F5413F0}" destId="{F4918B9A-BE7F-4363-BCD8-B518608CB963}" srcOrd="1" destOrd="5" presId="urn:microsoft.com/office/officeart/2005/8/layout/vList4"/>
    <dgm:cxn modelId="{E94A9B1D-51AF-4040-9290-672EE8C4DE37}" type="presOf" srcId="{83ADD1D5-FB3A-4992-B672-89817D236218}" destId="{E9A0911D-F553-44A9-8066-B40918751C4E}" srcOrd="0" destOrd="3" presId="urn:microsoft.com/office/officeart/2005/8/layout/vList4"/>
    <dgm:cxn modelId="{02E7671E-3297-4BF8-AECB-B0A3FADB84FF}" srcId="{AB0A77DA-EDF1-4B10-BE6F-C6B331DB7C25}" destId="{FEA7B127-53E8-4536-9439-5E6FC3896654}" srcOrd="1" destOrd="0" parTransId="{A6BFF3E4-BC81-4564-9C26-A565DA978462}" sibTransId="{64E5D02C-817B-4DC8-A147-08F475908D47}"/>
    <dgm:cxn modelId="{5F089C39-7AA9-4EAB-8683-D3236587976E}" type="presOf" srcId="{E18B302A-6BAF-415E-97E6-1F17F3548740}" destId="{999AF816-C351-4C67-AB79-369F925052A2}" srcOrd="0" destOrd="0" presId="urn:microsoft.com/office/officeart/2005/8/layout/vList4"/>
    <dgm:cxn modelId="{1032DC3E-C309-407D-8067-FEF714FB27DE}" type="presOf" srcId="{789E27DC-6F0A-4AD7-BCD7-B0E8D7C65D02}" destId="{F4918B9A-BE7F-4363-BCD8-B518608CB963}" srcOrd="1" destOrd="1" presId="urn:microsoft.com/office/officeart/2005/8/layout/vList4"/>
    <dgm:cxn modelId="{BBA42643-2C86-4ABD-A8D6-C30CB10CA9BF}" type="presOf" srcId="{FEA7B127-53E8-4536-9439-5E6FC3896654}" destId="{E9A0911D-F553-44A9-8066-B40918751C4E}" srcOrd="0" destOrd="4" presId="urn:microsoft.com/office/officeart/2005/8/layout/vList4"/>
    <dgm:cxn modelId="{21E1B94B-CD9C-436C-B15F-F30B6FBE306F}" type="presOf" srcId="{AB0A77DA-EDF1-4B10-BE6F-C6B331DB7C25}" destId="{E9A0911D-F553-44A9-8066-B40918751C4E}" srcOrd="0" destOrd="2" presId="urn:microsoft.com/office/officeart/2005/8/layout/vList4"/>
    <dgm:cxn modelId="{A6FAFE4E-9191-4F3B-866D-E5C597642924}" srcId="{97D1FD06-07C7-4BC4-9E28-3F083363A748}" destId="{8229783C-CEEC-4837-AEF1-37ABEA7E9957}" srcOrd="0" destOrd="0" parTransId="{3659335A-B77E-4235-98BD-E5901A8883D1}" sibTransId="{1E7B0D23-54D4-4DAD-AA5B-A4EDA2BC693D}"/>
    <dgm:cxn modelId="{39347773-DEE8-4407-899F-A022198DC18B}" srcId="{FB093C81-8DC9-4324-BCD5-15817E727A17}" destId="{E18B302A-6BAF-415E-97E6-1F17F3548740}" srcOrd="1" destOrd="0" parTransId="{051EA0DA-6CF1-49B3-9C8D-D4F830E50854}" sibTransId="{FB8F9A55-E1E7-4A9D-BB6C-F4F56E72AA81}"/>
    <dgm:cxn modelId="{35D26B74-4ACC-4520-AB51-23258BCA4755}" type="presOf" srcId="{789E27DC-6F0A-4AD7-BCD7-B0E8D7C65D02}" destId="{999AF816-C351-4C67-AB79-369F925052A2}" srcOrd="0" destOrd="1" presId="urn:microsoft.com/office/officeart/2005/8/layout/vList4"/>
    <dgm:cxn modelId="{8E6E8755-101B-40C0-9CFA-891103EDE2AD}" type="presOf" srcId="{1F8B6EDC-5484-401C-8671-6344E837A7B3}" destId="{F4918B9A-BE7F-4363-BCD8-B518608CB963}" srcOrd="1" destOrd="2" presId="urn:microsoft.com/office/officeart/2005/8/layout/vList4"/>
    <dgm:cxn modelId="{1285FF56-B4C1-4C52-B850-3F20D2C6034A}" type="presOf" srcId="{98EA585B-91BC-43A9-9298-1A4B7D57A942}" destId="{E9A0911D-F553-44A9-8066-B40918751C4E}" srcOrd="0" destOrd="5" presId="urn:microsoft.com/office/officeart/2005/8/layout/vList4"/>
    <dgm:cxn modelId="{3CD22459-B659-44A5-B37D-620A03C91C4E}" type="presOf" srcId="{83ADD1D5-FB3A-4992-B672-89817D236218}" destId="{1F05E7CE-974B-480A-8232-73EF6F104DAA}" srcOrd="1" destOrd="3" presId="urn:microsoft.com/office/officeart/2005/8/layout/vList4"/>
    <dgm:cxn modelId="{7139AE80-3463-43A9-8E75-A140B7C94BD4}" srcId="{97D1FD06-07C7-4BC4-9E28-3F083363A748}" destId="{AB0A77DA-EDF1-4B10-BE6F-C6B331DB7C25}" srcOrd="1" destOrd="0" parTransId="{1EF2E41D-F04E-4187-A371-C395A143862D}" sibTransId="{4DB79835-3678-4206-9662-8EC6F9729941}"/>
    <dgm:cxn modelId="{3EBFBF80-A373-4719-AADB-8229A5DE040F}" type="presOf" srcId="{97D1FD06-07C7-4BC4-9E28-3F083363A748}" destId="{E9A0911D-F553-44A9-8066-B40918751C4E}" srcOrd="0" destOrd="0" presId="urn:microsoft.com/office/officeart/2005/8/layout/vList4"/>
    <dgm:cxn modelId="{4FFC4088-E9D1-4252-87AF-94433277911D}" type="presOf" srcId="{98EA585B-91BC-43A9-9298-1A4B7D57A942}" destId="{1F05E7CE-974B-480A-8232-73EF6F104DAA}" srcOrd="1" destOrd="5" presId="urn:microsoft.com/office/officeart/2005/8/layout/vList4"/>
    <dgm:cxn modelId="{1690A58E-A773-4C80-899F-AC8613B32A81}" type="presOf" srcId="{FEA7B127-53E8-4536-9439-5E6FC3896654}" destId="{1F05E7CE-974B-480A-8232-73EF6F104DAA}" srcOrd="1" destOrd="4" presId="urn:microsoft.com/office/officeart/2005/8/layout/vList4"/>
    <dgm:cxn modelId="{D966E3A7-C126-47A3-BA27-6604ABD01E68}" srcId="{E18B302A-6BAF-415E-97E6-1F17F3548740}" destId="{1F8B6EDC-5484-401C-8671-6344E837A7B3}" srcOrd="1" destOrd="0" parTransId="{BD3E292A-95F6-4292-95FF-FA819ED40E50}" sibTransId="{16474CEA-EA4A-43A8-8A7B-D95182933247}"/>
    <dgm:cxn modelId="{576D51AB-96C5-4189-838B-350D2DF2ECA8}" type="presOf" srcId="{8CC25424-3799-4B2E-B00A-6941EC2B251B}" destId="{999AF816-C351-4C67-AB79-369F925052A2}" srcOrd="0" destOrd="4" presId="urn:microsoft.com/office/officeart/2005/8/layout/vList4"/>
    <dgm:cxn modelId="{0F5A28AC-7240-4718-97A6-A64170F593FA}" srcId="{E18B302A-6BAF-415E-97E6-1F17F3548740}" destId="{C25C7E14-9310-45A2-9FF0-96E9086E2AEC}" srcOrd="2" destOrd="0" parTransId="{25217E77-8F95-4CB0-882E-8CBB607E599C}" sibTransId="{435A6640-51ED-40EC-9822-24649F30E661}"/>
    <dgm:cxn modelId="{A1B009AD-E441-4CF0-8672-267356766FA1}" type="presOf" srcId="{FB093C81-8DC9-4324-BCD5-15817E727A17}" destId="{3534E839-ECF9-4048-9B53-6CD4AA18E29D}" srcOrd="0" destOrd="0" presId="urn:microsoft.com/office/officeart/2005/8/layout/vList4"/>
    <dgm:cxn modelId="{405AD6B4-EA71-4D72-ACE6-2D54D07F0890}" srcId="{FB093C81-8DC9-4324-BCD5-15817E727A17}" destId="{97D1FD06-07C7-4BC4-9E28-3F083363A748}" srcOrd="0" destOrd="0" parTransId="{FB55A83D-930C-4FCF-A94B-C92E207D7989}" sibTransId="{96345C9E-4D39-4550-A80E-337DEDEFDBD7}"/>
    <dgm:cxn modelId="{DAF2FEB7-1226-4505-AD02-3EBD7F45BB84}" srcId="{AB0A77DA-EDF1-4B10-BE6F-C6B331DB7C25}" destId="{98EA585B-91BC-43A9-9298-1A4B7D57A942}" srcOrd="2" destOrd="0" parTransId="{50E78CA8-F3FF-4634-A726-04CE13EC3F0A}" sibTransId="{CF88D87A-F200-4DCC-8F03-AA9FA8B98529}"/>
    <dgm:cxn modelId="{81B490B8-EAF4-4B76-83E3-F500EC07206A}" srcId="{AB0A77DA-EDF1-4B10-BE6F-C6B331DB7C25}" destId="{83ADD1D5-FB3A-4992-B672-89817D236218}" srcOrd="0" destOrd="0" parTransId="{757EB94C-A715-4E1B-88CD-4E02825543B7}" sibTransId="{6FFF3E75-AA07-41F5-A8B8-17FF73A3DD96}"/>
    <dgm:cxn modelId="{7C4982BB-EE28-4CB3-BA4B-E219D3369541}" type="presOf" srcId="{8229783C-CEEC-4837-AEF1-37ABEA7E9957}" destId="{1F05E7CE-974B-480A-8232-73EF6F104DAA}" srcOrd="1" destOrd="1" presId="urn:microsoft.com/office/officeart/2005/8/layout/vList4"/>
    <dgm:cxn modelId="{38A3EFC8-2F0D-4D10-A4B1-FFD4DEAF2113}" srcId="{E18B302A-6BAF-415E-97E6-1F17F3548740}" destId="{8E09659B-F437-4C50-B9B6-77D45F5413F0}" srcOrd="4" destOrd="0" parTransId="{1C787592-0B6B-4C9B-8CA1-FDB98550956D}" sibTransId="{E9908158-1B54-43A9-9A13-C234756E4625}"/>
    <dgm:cxn modelId="{C30CBCD8-EFE8-4012-8D31-6220CBB593A1}" type="presOf" srcId="{E18B302A-6BAF-415E-97E6-1F17F3548740}" destId="{F4918B9A-BE7F-4363-BCD8-B518608CB963}" srcOrd="1" destOrd="0" presId="urn:microsoft.com/office/officeart/2005/8/layout/vList4"/>
    <dgm:cxn modelId="{CEC010E9-61DB-455F-8EC6-E3817FB35CF7}" type="presOf" srcId="{C25C7E14-9310-45A2-9FF0-96E9086E2AEC}" destId="{F4918B9A-BE7F-4363-BCD8-B518608CB963}" srcOrd="1" destOrd="3" presId="urn:microsoft.com/office/officeart/2005/8/layout/vList4"/>
    <dgm:cxn modelId="{B150D7E9-7FA7-4123-A9E5-253F3FA324CE}" type="presOf" srcId="{8CC25424-3799-4B2E-B00A-6941EC2B251B}" destId="{F4918B9A-BE7F-4363-BCD8-B518608CB963}" srcOrd="1" destOrd="4" presId="urn:microsoft.com/office/officeart/2005/8/layout/vList4"/>
    <dgm:cxn modelId="{F7904FEC-029F-48E8-94C9-30333E446A26}" type="presOf" srcId="{8E09659B-F437-4C50-B9B6-77D45F5413F0}" destId="{999AF816-C351-4C67-AB79-369F925052A2}" srcOrd="0" destOrd="5" presId="urn:microsoft.com/office/officeart/2005/8/layout/vList4"/>
    <dgm:cxn modelId="{D5B092F8-5A68-453B-A343-D732B538E88A}" srcId="{E18B302A-6BAF-415E-97E6-1F17F3548740}" destId="{789E27DC-6F0A-4AD7-BCD7-B0E8D7C65D02}" srcOrd="0" destOrd="0" parTransId="{21262C7A-07C1-40EF-BDD1-CFF3E17A22F7}" sibTransId="{06579ED7-7DD6-4937-A40C-EDCBE2448655}"/>
    <dgm:cxn modelId="{D3CE87FA-BEC5-4823-8711-546764275213}" type="presOf" srcId="{AB0A77DA-EDF1-4B10-BE6F-C6B331DB7C25}" destId="{1F05E7CE-974B-480A-8232-73EF6F104DAA}" srcOrd="1" destOrd="2" presId="urn:microsoft.com/office/officeart/2005/8/layout/vList4"/>
    <dgm:cxn modelId="{9AB2F6FA-1163-4B36-831B-0B8384BFF2A3}" type="presOf" srcId="{8229783C-CEEC-4837-AEF1-37ABEA7E9957}" destId="{E9A0911D-F553-44A9-8066-B40918751C4E}" srcOrd="0" destOrd="1" presId="urn:microsoft.com/office/officeart/2005/8/layout/vList4"/>
    <dgm:cxn modelId="{F92CE3FC-CFC8-4425-9664-4A18D9944942}" srcId="{E18B302A-6BAF-415E-97E6-1F17F3548740}" destId="{8CC25424-3799-4B2E-B00A-6941EC2B251B}" srcOrd="3" destOrd="0" parTransId="{143403ED-0AEE-4EF1-9572-ACFB5725ABFA}" sibTransId="{2088FC79-7AB2-43C4-91EF-DF00255DA3CA}"/>
    <dgm:cxn modelId="{A04DBDB1-620E-4D62-9678-63AE413DBBF7}" type="presParOf" srcId="{3534E839-ECF9-4048-9B53-6CD4AA18E29D}" destId="{4F3BD4FB-5510-445A-B9F5-74CEDCCA3781}" srcOrd="0" destOrd="0" presId="urn:microsoft.com/office/officeart/2005/8/layout/vList4"/>
    <dgm:cxn modelId="{A27790E5-D0C2-46DB-931D-69EE6C4F7CFE}" type="presParOf" srcId="{4F3BD4FB-5510-445A-B9F5-74CEDCCA3781}" destId="{E9A0911D-F553-44A9-8066-B40918751C4E}" srcOrd="0" destOrd="0" presId="urn:microsoft.com/office/officeart/2005/8/layout/vList4"/>
    <dgm:cxn modelId="{7B8D8F86-9722-4654-BF1F-FA5ABFE99415}" type="presParOf" srcId="{4F3BD4FB-5510-445A-B9F5-74CEDCCA3781}" destId="{A3018678-033A-4958-90DF-219A22D820C1}" srcOrd="1" destOrd="0" presId="urn:microsoft.com/office/officeart/2005/8/layout/vList4"/>
    <dgm:cxn modelId="{BC170F71-86DA-45A2-8100-CA8B5E5475C2}" type="presParOf" srcId="{4F3BD4FB-5510-445A-B9F5-74CEDCCA3781}" destId="{1F05E7CE-974B-480A-8232-73EF6F104DAA}" srcOrd="2" destOrd="0" presId="urn:microsoft.com/office/officeart/2005/8/layout/vList4"/>
    <dgm:cxn modelId="{41572F88-EFEB-4699-A02D-FE10F318E3D5}" type="presParOf" srcId="{3534E839-ECF9-4048-9B53-6CD4AA18E29D}" destId="{01FCCF2A-7A0C-4658-97E0-CA5708F3DBEE}" srcOrd="1" destOrd="0" presId="urn:microsoft.com/office/officeart/2005/8/layout/vList4"/>
    <dgm:cxn modelId="{2C0B05F2-B200-461E-A66A-C737374F2181}" type="presParOf" srcId="{3534E839-ECF9-4048-9B53-6CD4AA18E29D}" destId="{622B6CDE-1068-4454-9D6C-30BD8E82D14B}" srcOrd="2" destOrd="0" presId="urn:microsoft.com/office/officeart/2005/8/layout/vList4"/>
    <dgm:cxn modelId="{CE173C23-697E-4764-82E9-CBAD820D0FF5}" type="presParOf" srcId="{622B6CDE-1068-4454-9D6C-30BD8E82D14B}" destId="{999AF816-C351-4C67-AB79-369F925052A2}" srcOrd="0" destOrd="0" presId="urn:microsoft.com/office/officeart/2005/8/layout/vList4"/>
    <dgm:cxn modelId="{E6863F4A-BDD4-43D1-BF6E-160B02A460B0}" type="presParOf" srcId="{622B6CDE-1068-4454-9D6C-30BD8E82D14B}" destId="{D613531D-FA64-4AD1-8500-57DD36132CC0}" srcOrd="1" destOrd="0" presId="urn:microsoft.com/office/officeart/2005/8/layout/vList4"/>
    <dgm:cxn modelId="{9E83A837-56DD-418B-BC37-A99A05DD79C8}" type="presParOf" srcId="{622B6CDE-1068-4454-9D6C-30BD8E82D14B}" destId="{F4918B9A-BE7F-4363-BCD8-B518608CB96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13BFCB9-4392-4950-B10E-54A1A4CE02A2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31CC7D85-2CDE-4017-90FE-D31A92D04519}">
      <dgm:prSet phldrT="[Text]"/>
      <dgm:spPr/>
      <dgm:t>
        <a:bodyPr/>
        <a:lstStyle/>
        <a:p>
          <a:r>
            <a:rPr lang="en-GB" dirty="0"/>
            <a:t>Ambulance Worker</a:t>
          </a:r>
        </a:p>
      </dgm:t>
    </dgm:pt>
    <dgm:pt modelId="{1CCE0C8F-1896-4146-AE80-34477AFEB153}" type="parTrans" cxnId="{FE8F0072-3A93-4295-B987-951E48821678}">
      <dgm:prSet/>
      <dgm:spPr/>
      <dgm:t>
        <a:bodyPr/>
        <a:lstStyle/>
        <a:p>
          <a:endParaRPr lang="en-GB"/>
        </a:p>
      </dgm:t>
    </dgm:pt>
    <dgm:pt modelId="{091B0B78-4F31-465A-9F71-14DB0B32E28F}" type="sibTrans" cxnId="{FE8F0072-3A93-4295-B987-951E48821678}">
      <dgm:prSet/>
      <dgm:spPr/>
      <dgm:t>
        <a:bodyPr/>
        <a:lstStyle/>
        <a:p>
          <a:endParaRPr lang="en-GB"/>
        </a:p>
      </dgm:t>
    </dgm:pt>
    <dgm:pt modelId="{8A425827-430D-40F4-A7A5-E0667B973497}" type="pres">
      <dgm:prSet presAssocID="{613BFCB9-4392-4950-B10E-54A1A4CE02A2}" presName="linearFlow" presStyleCnt="0">
        <dgm:presLayoutVars>
          <dgm:dir/>
          <dgm:resizeHandles val="exact"/>
        </dgm:presLayoutVars>
      </dgm:prSet>
      <dgm:spPr/>
    </dgm:pt>
    <dgm:pt modelId="{39331D05-8AC5-47E9-89B9-E904729847FA}" type="pres">
      <dgm:prSet presAssocID="{31CC7D85-2CDE-4017-90FE-D31A92D04519}" presName="composite" presStyleCnt="0"/>
      <dgm:spPr/>
    </dgm:pt>
    <dgm:pt modelId="{B6E7F5D8-ED2F-4FAD-AE6D-1503F7247929}" type="pres">
      <dgm:prSet presAssocID="{31CC7D85-2CDE-4017-90FE-D31A92D04519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BAEC341A-53D3-45AA-B6E5-E92857B603E7}" type="pres">
      <dgm:prSet presAssocID="{31CC7D85-2CDE-4017-90FE-D31A92D04519}" presName="txShp" presStyleLbl="node1" presStyleIdx="0" presStyleCnt="1">
        <dgm:presLayoutVars>
          <dgm:bulletEnabled val="1"/>
        </dgm:presLayoutVars>
      </dgm:prSet>
      <dgm:spPr/>
    </dgm:pt>
  </dgm:ptLst>
  <dgm:cxnLst>
    <dgm:cxn modelId="{FE8F0072-3A93-4295-B987-951E48821678}" srcId="{613BFCB9-4392-4950-B10E-54A1A4CE02A2}" destId="{31CC7D85-2CDE-4017-90FE-D31A92D04519}" srcOrd="0" destOrd="0" parTransId="{1CCE0C8F-1896-4146-AE80-34477AFEB153}" sibTransId="{091B0B78-4F31-465A-9F71-14DB0B32E28F}"/>
    <dgm:cxn modelId="{E057E0AD-0D04-4072-9790-54E7C547E4DF}" type="presOf" srcId="{31CC7D85-2CDE-4017-90FE-D31A92D04519}" destId="{BAEC341A-53D3-45AA-B6E5-E92857B603E7}" srcOrd="0" destOrd="0" presId="urn:microsoft.com/office/officeart/2005/8/layout/vList3"/>
    <dgm:cxn modelId="{0326C1D2-B828-45CE-AB4A-E0BBF400C661}" type="presOf" srcId="{613BFCB9-4392-4950-B10E-54A1A4CE02A2}" destId="{8A425827-430D-40F4-A7A5-E0667B973497}" srcOrd="0" destOrd="0" presId="urn:microsoft.com/office/officeart/2005/8/layout/vList3"/>
    <dgm:cxn modelId="{5F227FE6-FDC7-477D-9AC7-A227A02E3968}" type="presParOf" srcId="{8A425827-430D-40F4-A7A5-E0667B973497}" destId="{39331D05-8AC5-47E9-89B9-E904729847FA}" srcOrd="0" destOrd="0" presId="urn:microsoft.com/office/officeart/2005/8/layout/vList3"/>
    <dgm:cxn modelId="{8B5F3D51-54A0-46A0-AA0C-DD54E886C664}" type="presParOf" srcId="{39331D05-8AC5-47E9-89B9-E904729847FA}" destId="{B6E7F5D8-ED2F-4FAD-AE6D-1503F7247929}" srcOrd="0" destOrd="0" presId="urn:microsoft.com/office/officeart/2005/8/layout/vList3"/>
    <dgm:cxn modelId="{37E22CB9-C6CD-440C-B34B-E0C441535D42}" type="presParOf" srcId="{39331D05-8AC5-47E9-89B9-E904729847FA}" destId="{BAEC341A-53D3-45AA-B6E5-E92857B603E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3BFCB9-4392-4950-B10E-54A1A4CE02A2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5EA1D42E-6AA0-4DD8-BA72-F32529B67631}">
      <dgm:prSet phldrT="[Text]"/>
      <dgm:spPr/>
      <dgm:t>
        <a:bodyPr/>
        <a:lstStyle/>
        <a:p>
          <a:r>
            <a:rPr lang="en-GB" dirty="0"/>
            <a:t>Healthcare Student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9712648-E754-4469-89CD-1827083B4143}" type="parTrans" cxnId="{4FFFE013-DF95-438C-9504-85B0653CB0E3}">
      <dgm:prSet/>
      <dgm:spPr/>
      <dgm:t>
        <a:bodyPr/>
        <a:lstStyle/>
        <a:p>
          <a:endParaRPr lang="en-GB"/>
        </a:p>
      </dgm:t>
    </dgm:pt>
    <dgm:pt modelId="{90849822-C963-41DF-BFB6-2665F790B70C}" type="sibTrans" cxnId="{4FFFE013-DF95-438C-9504-85B0653CB0E3}">
      <dgm:prSet/>
      <dgm:spPr/>
      <dgm:t>
        <a:bodyPr/>
        <a:lstStyle/>
        <a:p>
          <a:endParaRPr lang="en-GB"/>
        </a:p>
      </dgm:t>
    </dgm:pt>
    <dgm:pt modelId="{31CC7D85-2CDE-4017-90FE-D31A92D04519}">
      <dgm:prSet phldrT="[Text]"/>
      <dgm:spPr/>
      <dgm:t>
        <a:bodyPr/>
        <a:lstStyle/>
        <a:p>
          <a:r>
            <a:rPr lang="en-GB" dirty="0"/>
            <a:t>Ambulance Worker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CCE0C8F-1896-4146-AE80-34477AFEB153}" type="parTrans" cxnId="{FE8F0072-3A93-4295-B987-951E48821678}">
      <dgm:prSet/>
      <dgm:spPr/>
      <dgm:t>
        <a:bodyPr/>
        <a:lstStyle/>
        <a:p>
          <a:endParaRPr lang="en-GB"/>
        </a:p>
      </dgm:t>
    </dgm:pt>
    <dgm:pt modelId="{091B0B78-4F31-465A-9F71-14DB0B32E28F}" type="sibTrans" cxnId="{FE8F0072-3A93-4295-B987-951E48821678}">
      <dgm:prSet/>
      <dgm:spPr/>
      <dgm:t>
        <a:bodyPr/>
        <a:lstStyle/>
        <a:p>
          <a:endParaRPr lang="en-GB"/>
        </a:p>
      </dgm:t>
    </dgm:pt>
    <dgm:pt modelId="{400B4F67-30EF-408C-8DA9-6310D9A61967}">
      <dgm:prSet phldrT="[Text]"/>
      <dgm:spPr/>
      <dgm:t>
        <a:bodyPr/>
        <a:lstStyle/>
        <a:p>
          <a:r>
            <a:rPr lang="en-GB" dirty="0"/>
            <a:t>Working on behalf of my colleagues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2D9D218-7275-4870-A7AB-441BA252ACFF}" type="parTrans" cxnId="{C76205CE-CECA-41FB-A559-4090ABA3D99D}">
      <dgm:prSet/>
      <dgm:spPr/>
      <dgm:t>
        <a:bodyPr/>
        <a:lstStyle/>
        <a:p>
          <a:endParaRPr lang="en-GB"/>
        </a:p>
      </dgm:t>
    </dgm:pt>
    <dgm:pt modelId="{45B1F567-7BEF-4C68-A1C5-298654165832}" type="sibTrans" cxnId="{C76205CE-CECA-41FB-A559-4090ABA3D99D}">
      <dgm:prSet/>
      <dgm:spPr/>
      <dgm:t>
        <a:bodyPr/>
        <a:lstStyle/>
        <a:p>
          <a:endParaRPr lang="en-GB"/>
        </a:p>
      </dgm:t>
    </dgm:pt>
    <dgm:pt modelId="{1BF6B238-C2C6-4465-B01C-A28370813251}">
      <dgm:prSet phldrT="[Text]"/>
      <dgm:spPr/>
      <dgm:t>
        <a:bodyPr/>
        <a:lstStyle/>
        <a:p>
          <a:r>
            <a:rPr lang="en-GB" dirty="0"/>
            <a:t>Interested in help for </a:t>
          </a:r>
          <a:r>
            <a:rPr lang="en-GB"/>
            <a:t>someone outside the NHS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7578BBC-7D8D-49A9-9A2B-D3207514223E}" type="parTrans" cxnId="{F16A6EA3-2188-4379-85BA-404B833234DD}">
      <dgm:prSet/>
      <dgm:spPr/>
      <dgm:t>
        <a:bodyPr/>
        <a:lstStyle/>
        <a:p>
          <a:endParaRPr lang="en-GB"/>
        </a:p>
      </dgm:t>
    </dgm:pt>
    <dgm:pt modelId="{6B780549-236B-433D-9598-C4BC7A063B4F}" type="sibTrans" cxnId="{F16A6EA3-2188-4379-85BA-404B833234DD}">
      <dgm:prSet/>
      <dgm:spPr/>
      <dgm:t>
        <a:bodyPr/>
        <a:lstStyle/>
        <a:p>
          <a:endParaRPr lang="en-GB"/>
        </a:p>
      </dgm:t>
    </dgm:pt>
    <dgm:pt modelId="{8A425827-430D-40F4-A7A5-E0667B973497}" type="pres">
      <dgm:prSet presAssocID="{613BFCB9-4392-4950-B10E-54A1A4CE02A2}" presName="linearFlow" presStyleCnt="0">
        <dgm:presLayoutVars>
          <dgm:dir/>
          <dgm:resizeHandles val="exact"/>
        </dgm:presLayoutVars>
      </dgm:prSet>
      <dgm:spPr/>
    </dgm:pt>
    <dgm:pt modelId="{70833FFD-B222-448B-AAD7-1AFF06411CC7}" type="pres">
      <dgm:prSet presAssocID="{5EA1D42E-6AA0-4DD8-BA72-F32529B67631}" presName="composite" presStyleCnt="0"/>
      <dgm:spPr/>
    </dgm:pt>
    <dgm:pt modelId="{829D903D-A49B-46EE-A3CC-2888509F1F81}" type="pres">
      <dgm:prSet presAssocID="{5EA1D42E-6AA0-4DD8-BA72-F32529B67631}" presName="imgShp" presStyleLbl="fgImgPlace1" presStyleIdx="0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ytelling with solid fill"/>
        </a:ext>
      </dgm:extLst>
    </dgm:pt>
    <dgm:pt modelId="{84F2F405-6672-4FA2-BC7B-D62CD9E07758}" type="pres">
      <dgm:prSet presAssocID="{5EA1D42E-6AA0-4DD8-BA72-F32529B67631}" presName="txShp" presStyleLbl="node1" presStyleIdx="0" presStyleCnt="4">
        <dgm:presLayoutVars>
          <dgm:bulletEnabled val="1"/>
        </dgm:presLayoutVars>
      </dgm:prSet>
      <dgm:spPr/>
    </dgm:pt>
    <dgm:pt modelId="{1FF12566-FB56-4963-A381-EABEA5D13A42}" type="pres">
      <dgm:prSet presAssocID="{90849822-C963-41DF-BFB6-2665F790B70C}" presName="spacing" presStyleCnt="0"/>
      <dgm:spPr/>
    </dgm:pt>
    <dgm:pt modelId="{39331D05-8AC5-47E9-89B9-E904729847FA}" type="pres">
      <dgm:prSet presAssocID="{31CC7D85-2CDE-4017-90FE-D31A92D04519}" presName="composite" presStyleCnt="0"/>
      <dgm:spPr/>
    </dgm:pt>
    <dgm:pt modelId="{B6E7F5D8-ED2F-4FAD-AE6D-1503F7247929}" type="pres">
      <dgm:prSet presAssocID="{31CC7D85-2CDE-4017-90FE-D31A92D04519}" presName="imgShp" presStyleLbl="fgImgPlace1" presStyleIdx="1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BAEC341A-53D3-45AA-B6E5-E92857B603E7}" type="pres">
      <dgm:prSet presAssocID="{31CC7D85-2CDE-4017-90FE-D31A92D04519}" presName="txShp" presStyleLbl="node1" presStyleIdx="1" presStyleCnt="4">
        <dgm:presLayoutVars>
          <dgm:bulletEnabled val="1"/>
        </dgm:presLayoutVars>
      </dgm:prSet>
      <dgm:spPr/>
    </dgm:pt>
    <dgm:pt modelId="{263E2538-838F-4DFB-91C0-D740A69088B8}" type="pres">
      <dgm:prSet presAssocID="{091B0B78-4F31-465A-9F71-14DB0B32E28F}" presName="spacing" presStyleCnt="0"/>
      <dgm:spPr/>
    </dgm:pt>
    <dgm:pt modelId="{755DC350-425A-4EFA-B2AC-DDE8C7AA2A3C}" type="pres">
      <dgm:prSet presAssocID="{400B4F67-30EF-408C-8DA9-6310D9A61967}" presName="composite" presStyleCnt="0"/>
      <dgm:spPr/>
    </dgm:pt>
    <dgm:pt modelId="{3E49DF7B-C1B1-4611-983B-65936068752F}" type="pres">
      <dgm:prSet presAssocID="{400B4F67-30EF-408C-8DA9-6310D9A61967}" presName="imgShp" presStyleLbl="fgImgPlace1" presStyleIdx="2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C3DC6B69-FCCD-4290-BA37-937BFF4EE412}" type="pres">
      <dgm:prSet presAssocID="{400B4F67-30EF-408C-8DA9-6310D9A61967}" presName="txShp" presStyleLbl="node1" presStyleIdx="2" presStyleCnt="4">
        <dgm:presLayoutVars>
          <dgm:bulletEnabled val="1"/>
        </dgm:presLayoutVars>
      </dgm:prSet>
      <dgm:spPr/>
    </dgm:pt>
    <dgm:pt modelId="{D550A086-7391-41DF-A532-5004CA23E4C8}" type="pres">
      <dgm:prSet presAssocID="{45B1F567-7BEF-4C68-A1C5-298654165832}" presName="spacing" presStyleCnt="0"/>
      <dgm:spPr/>
    </dgm:pt>
    <dgm:pt modelId="{4B1E73C9-2F55-4A85-9ABE-9402B0104489}" type="pres">
      <dgm:prSet presAssocID="{1BF6B238-C2C6-4465-B01C-A28370813251}" presName="composite" presStyleCnt="0"/>
      <dgm:spPr/>
    </dgm:pt>
    <dgm:pt modelId="{E9C4C195-9040-428C-BE37-69E6E89BBC4E}" type="pres">
      <dgm:prSet presAssocID="{1BF6B238-C2C6-4465-B01C-A28370813251}" presName="imgShp" presStyleLbl="fgImgPlace1" presStyleIdx="3" presStyleCnt="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e with solid fill"/>
        </a:ext>
      </dgm:extLst>
    </dgm:pt>
    <dgm:pt modelId="{DFE36C75-A72F-4D65-BE9A-70003D010215}" type="pres">
      <dgm:prSet presAssocID="{1BF6B238-C2C6-4465-B01C-A28370813251}" presName="txShp" presStyleLbl="node1" presStyleIdx="3" presStyleCnt="4">
        <dgm:presLayoutVars>
          <dgm:bulletEnabled val="1"/>
        </dgm:presLayoutVars>
      </dgm:prSet>
      <dgm:spPr/>
    </dgm:pt>
  </dgm:ptLst>
  <dgm:cxnLst>
    <dgm:cxn modelId="{4FFFE013-DF95-438C-9504-85B0653CB0E3}" srcId="{613BFCB9-4392-4950-B10E-54A1A4CE02A2}" destId="{5EA1D42E-6AA0-4DD8-BA72-F32529B67631}" srcOrd="0" destOrd="0" parTransId="{89712648-E754-4469-89CD-1827083B4143}" sibTransId="{90849822-C963-41DF-BFB6-2665F790B70C}"/>
    <dgm:cxn modelId="{FE8F0072-3A93-4295-B987-951E48821678}" srcId="{613BFCB9-4392-4950-B10E-54A1A4CE02A2}" destId="{31CC7D85-2CDE-4017-90FE-D31A92D04519}" srcOrd="1" destOrd="0" parTransId="{1CCE0C8F-1896-4146-AE80-34477AFEB153}" sibTransId="{091B0B78-4F31-465A-9F71-14DB0B32E28F}"/>
    <dgm:cxn modelId="{314E5193-779E-45F2-B389-CCAD91E9E4BE}" type="presOf" srcId="{5EA1D42E-6AA0-4DD8-BA72-F32529B67631}" destId="{84F2F405-6672-4FA2-BC7B-D62CD9E07758}" srcOrd="0" destOrd="0" presId="urn:microsoft.com/office/officeart/2005/8/layout/vList3"/>
    <dgm:cxn modelId="{F16A6EA3-2188-4379-85BA-404B833234DD}" srcId="{613BFCB9-4392-4950-B10E-54A1A4CE02A2}" destId="{1BF6B238-C2C6-4465-B01C-A28370813251}" srcOrd="3" destOrd="0" parTransId="{17578BBC-7D8D-49A9-9A2B-D3207514223E}" sibTransId="{6B780549-236B-433D-9598-C4BC7A063B4F}"/>
    <dgm:cxn modelId="{E057E0AD-0D04-4072-9790-54E7C547E4DF}" type="presOf" srcId="{31CC7D85-2CDE-4017-90FE-D31A92D04519}" destId="{BAEC341A-53D3-45AA-B6E5-E92857B603E7}" srcOrd="0" destOrd="0" presId="urn:microsoft.com/office/officeart/2005/8/layout/vList3"/>
    <dgm:cxn modelId="{B40662CD-139A-4D9A-94B3-45F332ABAD39}" type="presOf" srcId="{1BF6B238-C2C6-4465-B01C-A28370813251}" destId="{DFE36C75-A72F-4D65-BE9A-70003D010215}" srcOrd="0" destOrd="0" presId="urn:microsoft.com/office/officeart/2005/8/layout/vList3"/>
    <dgm:cxn modelId="{C76205CE-CECA-41FB-A559-4090ABA3D99D}" srcId="{613BFCB9-4392-4950-B10E-54A1A4CE02A2}" destId="{400B4F67-30EF-408C-8DA9-6310D9A61967}" srcOrd="2" destOrd="0" parTransId="{E2D9D218-7275-4870-A7AB-441BA252ACFF}" sibTransId="{45B1F567-7BEF-4C68-A1C5-298654165832}"/>
    <dgm:cxn modelId="{0326C1D2-B828-45CE-AB4A-E0BBF400C661}" type="presOf" srcId="{613BFCB9-4392-4950-B10E-54A1A4CE02A2}" destId="{8A425827-430D-40F4-A7A5-E0667B973497}" srcOrd="0" destOrd="0" presId="urn:microsoft.com/office/officeart/2005/8/layout/vList3"/>
    <dgm:cxn modelId="{459532F4-6609-4D0E-A587-6B64AA6AC856}" type="presOf" srcId="{400B4F67-30EF-408C-8DA9-6310D9A61967}" destId="{C3DC6B69-FCCD-4290-BA37-937BFF4EE412}" srcOrd="0" destOrd="0" presId="urn:microsoft.com/office/officeart/2005/8/layout/vList3"/>
    <dgm:cxn modelId="{508B35B8-5048-488D-9634-9CE2509F8037}" type="presParOf" srcId="{8A425827-430D-40F4-A7A5-E0667B973497}" destId="{70833FFD-B222-448B-AAD7-1AFF06411CC7}" srcOrd="0" destOrd="0" presId="urn:microsoft.com/office/officeart/2005/8/layout/vList3"/>
    <dgm:cxn modelId="{A0A66176-7FC4-4B81-80EE-4DFAE1D683DE}" type="presParOf" srcId="{70833FFD-B222-448B-AAD7-1AFF06411CC7}" destId="{829D903D-A49B-46EE-A3CC-2888509F1F81}" srcOrd="0" destOrd="0" presId="urn:microsoft.com/office/officeart/2005/8/layout/vList3"/>
    <dgm:cxn modelId="{24714782-339F-4395-B213-EC9DA1BDE295}" type="presParOf" srcId="{70833FFD-B222-448B-AAD7-1AFF06411CC7}" destId="{84F2F405-6672-4FA2-BC7B-D62CD9E07758}" srcOrd="1" destOrd="0" presId="urn:microsoft.com/office/officeart/2005/8/layout/vList3"/>
    <dgm:cxn modelId="{9B42CD2D-738E-454B-BF80-DA2AA8D30BAA}" type="presParOf" srcId="{8A425827-430D-40F4-A7A5-E0667B973497}" destId="{1FF12566-FB56-4963-A381-EABEA5D13A42}" srcOrd="1" destOrd="0" presId="urn:microsoft.com/office/officeart/2005/8/layout/vList3"/>
    <dgm:cxn modelId="{5F227FE6-FDC7-477D-9AC7-A227A02E3968}" type="presParOf" srcId="{8A425827-430D-40F4-A7A5-E0667B973497}" destId="{39331D05-8AC5-47E9-89B9-E904729847FA}" srcOrd="2" destOrd="0" presId="urn:microsoft.com/office/officeart/2005/8/layout/vList3"/>
    <dgm:cxn modelId="{8B5F3D51-54A0-46A0-AA0C-DD54E886C664}" type="presParOf" srcId="{39331D05-8AC5-47E9-89B9-E904729847FA}" destId="{B6E7F5D8-ED2F-4FAD-AE6D-1503F7247929}" srcOrd="0" destOrd="0" presId="urn:microsoft.com/office/officeart/2005/8/layout/vList3"/>
    <dgm:cxn modelId="{37E22CB9-C6CD-440C-B34B-E0C441535D42}" type="presParOf" srcId="{39331D05-8AC5-47E9-89B9-E904729847FA}" destId="{BAEC341A-53D3-45AA-B6E5-E92857B603E7}" srcOrd="1" destOrd="0" presId="urn:microsoft.com/office/officeart/2005/8/layout/vList3"/>
    <dgm:cxn modelId="{BA1AF87C-B0AA-471C-8497-99EC6B795F97}" type="presParOf" srcId="{8A425827-430D-40F4-A7A5-E0667B973497}" destId="{263E2538-838F-4DFB-91C0-D740A69088B8}" srcOrd="3" destOrd="0" presId="urn:microsoft.com/office/officeart/2005/8/layout/vList3"/>
    <dgm:cxn modelId="{3948AFFE-F482-49F4-9CF2-EC7233326B14}" type="presParOf" srcId="{8A425827-430D-40F4-A7A5-E0667B973497}" destId="{755DC350-425A-4EFA-B2AC-DDE8C7AA2A3C}" srcOrd="4" destOrd="0" presId="urn:microsoft.com/office/officeart/2005/8/layout/vList3"/>
    <dgm:cxn modelId="{41C8C93D-951F-4768-B400-B086373BC9E9}" type="presParOf" srcId="{755DC350-425A-4EFA-B2AC-DDE8C7AA2A3C}" destId="{3E49DF7B-C1B1-4611-983B-65936068752F}" srcOrd="0" destOrd="0" presId="urn:microsoft.com/office/officeart/2005/8/layout/vList3"/>
    <dgm:cxn modelId="{179FD858-F1B4-41CB-85EA-E84718DBF004}" type="presParOf" srcId="{755DC350-425A-4EFA-B2AC-DDE8C7AA2A3C}" destId="{C3DC6B69-FCCD-4290-BA37-937BFF4EE412}" srcOrd="1" destOrd="0" presId="urn:microsoft.com/office/officeart/2005/8/layout/vList3"/>
    <dgm:cxn modelId="{251373EA-1CCE-4675-8C2E-7F4F3134AA09}" type="presParOf" srcId="{8A425827-430D-40F4-A7A5-E0667B973497}" destId="{D550A086-7391-41DF-A532-5004CA23E4C8}" srcOrd="5" destOrd="0" presId="urn:microsoft.com/office/officeart/2005/8/layout/vList3"/>
    <dgm:cxn modelId="{235096BA-2BEA-428D-B3C3-232FABD20C0A}" type="presParOf" srcId="{8A425827-430D-40F4-A7A5-E0667B973497}" destId="{4B1E73C9-2F55-4A85-9ABE-9402B0104489}" srcOrd="6" destOrd="0" presId="urn:microsoft.com/office/officeart/2005/8/layout/vList3"/>
    <dgm:cxn modelId="{91DF4A83-65E0-48CB-84BF-1A6D101D050A}" type="presParOf" srcId="{4B1E73C9-2F55-4A85-9ABE-9402B0104489}" destId="{E9C4C195-9040-428C-BE37-69E6E89BBC4E}" srcOrd="0" destOrd="0" presId="urn:microsoft.com/office/officeart/2005/8/layout/vList3"/>
    <dgm:cxn modelId="{3DEFE633-933E-4771-9D3E-39238B098C89}" type="presParOf" srcId="{4B1E73C9-2F55-4A85-9ABE-9402B0104489}" destId="{DFE36C75-A72F-4D65-BE9A-70003D0102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CF9144E-4016-4B7D-B5AC-5874C74E4A0E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19A85510-8B36-4939-ADE9-0E20B091CAFD}">
      <dgm:prSet phldrT="[Text]"/>
      <dgm:spPr/>
      <dgm:t>
        <a:bodyPr/>
        <a:lstStyle/>
        <a:p>
          <a:r>
            <a:rPr lang="en-GB" dirty="0">
              <a:hlinkClick xmlns:r="http://schemas.openxmlformats.org/officeDocument/2006/relationships" r:id="rId1"/>
            </a:rPr>
            <a:t>Fill in a form for help</a:t>
          </a:r>
          <a:endParaRPr lang="en-GB" dirty="0"/>
        </a:p>
      </dgm:t>
    </dgm:pt>
    <dgm:pt modelId="{A3B5DA6E-20DD-47BB-A381-17BAA10AF4AA}" type="parTrans" cxnId="{B4F5BE29-0F98-46A7-B329-FC80D52F4A85}">
      <dgm:prSet/>
      <dgm:spPr/>
      <dgm:t>
        <a:bodyPr/>
        <a:lstStyle/>
        <a:p>
          <a:endParaRPr lang="en-GB"/>
        </a:p>
      </dgm:t>
    </dgm:pt>
    <dgm:pt modelId="{B502EE48-C4E1-44B9-A90F-059EC414F585}" type="sibTrans" cxnId="{B4F5BE29-0F98-46A7-B329-FC80D52F4A85}">
      <dgm:prSet/>
      <dgm:spPr/>
      <dgm:t>
        <a:bodyPr/>
        <a:lstStyle/>
        <a:p>
          <a:endParaRPr lang="en-GB"/>
        </a:p>
      </dgm:t>
    </dgm:pt>
    <dgm:pt modelId="{E9B17A42-0529-4348-8E72-A59B23E78C10}">
      <dgm:prSet phldrT="[Text]"/>
      <dgm:spPr/>
      <dgm:t>
        <a:bodyPr/>
        <a:lstStyle/>
        <a:p>
          <a:r>
            <a:rPr lang="en-GB" b="0" i="0" dirty="0"/>
            <a:t>Details of current employment status</a:t>
          </a:r>
          <a:endParaRPr lang="en-GB" dirty="0"/>
        </a:p>
      </dgm:t>
    </dgm:pt>
    <dgm:pt modelId="{460CABEE-5192-4C83-AC6D-497919F64A90}" type="parTrans" cxnId="{F0301490-63AF-4A9B-907E-616F4A32F20A}">
      <dgm:prSet/>
      <dgm:spPr/>
      <dgm:t>
        <a:bodyPr/>
        <a:lstStyle/>
        <a:p>
          <a:endParaRPr lang="en-GB"/>
        </a:p>
      </dgm:t>
    </dgm:pt>
    <dgm:pt modelId="{4BBFD1DB-14B3-49DB-B45B-0C4B8D0FB867}" type="sibTrans" cxnId="{F0301490-63AF-4A9B-907E-616F4A32F20A}">
      <dgm:prSet/>
      <dgm:spPr/>
      <dgm:t>
        <a:bodyPr/>
        <a:lstStyle/>
        <a:p>
          <a:endParaRPr lang="en-GB"/>
        </a:p>
      </dgm:t>
    </dgm:pt>
    <dgm:pt modelId="{109C64D2-F2D3-4457-A777-E62FAA737670}">
      <dgm:prSet phldrT="[Text]"/>
      <dgm:spPr/>
      <dgm:t>
        <a:bodyPr/>
        <a:lstStyle/>
        <a:p>
          <a:r>
            <a:rPr lang="en-GB" dirty="0"/>
            <a:t>Details if </a:t>
          </a:r>
          <a:r>
            <a:rPr lang="en-GB" b="0" i="0" dirty="0"/>
            <a:t>currently off work or on reduced/alternative duties due to illness or injury</a:t>
          </a:r>
          <a:endParaRPr lang="en-GB" dirty="0"/>
        </a:p>
      </dgm:t>
    </dgm:pt>
    <dgm:pt modelId="{84AEB013-17A8-445E-A412-F90690E06E12}" type="parTrans" cxnId="{954DE056-E3F7-4806-947F-4825B1914A6A}">
      <dgm:prSet/>
      <dgm:spPr/>
      <dgm:t>
        <a:bodyPr/>
        <a:lstStyle/>
        <a:p>
          <a:endParaRPr lang="en-GB"/>
        </a:p>
      </dgm:t>
    </dgm:pt>
    <dgm:pt modelId="{1A5F3FFC-FF08-4CE5-AB06-0DE28A2DEF6B}" type="sibTrans" cxnId="{954DE056-E3F7-4806-947F-4825B1914A6A}">
      <dgm:prSet/>
      <dgm:spPr/>
      <dgm:t>
        <a:bodyPr/>
        <a:lstStyle/>
        <a:p>
          <a:endParaRPr lang="en-GB"/>
        </a:p>
      </dgm:t>
    </dgm:pt>
    <dgm:pt modelId="{39FA1BC2-0475-453B-B5E9-372EA22E0F59}">
      <dgm:prSet phldrT="[Text]"/>
      <dgm:spPr/>
      <dgm:t>
        <a:bodyPr/>
        <a:lstStyle/>
        <a:p>
          <a:r>
            <a:rPr lang="en-GB" dirty="0"/>
            <a:t>Housing status</a:t>
          </a:r>
        </a:p>
      </dgm:t>
    </dgm:pt>
    <dgm:pt modelId="{1400A186-5402-4A6A-A858-7B3F36C169E4}" type="parTrans" cxnId="{BA56BD2E-0E16-451C-8B2A-618E72C01988}">
      <dgm:prSet/>
      <dgm:spPr/>
      <dgm:t>
        <a:bodyPr/>
        <a:lstStyle/>
        <a:p>
          <a:endParaRPr lang="en-GB"/>
        </a:p>
      </dgm:t>
    </dgm:pt>
    <dgm:pt modelId="{F0C27B39-8F5B-44CF-A00D-CB3FD00C7AEA}" type="sibTrans" cxnId="{BA56BD2E-0E16-451C-8B2A-618E72C01988}">
      <dgm:prSet/>
      <dgm:spPr/>
      <dgm:t>
        <a:bodyPr/>
        <a:lstStyle/>
        <a:p>
          <a:endParaRPr lang="en-GB"/>
        </a:p>
      </dgm:t>
    </dgm:pt>
    <dgm:pt modelId="{9E1A4ADF-E792-41D5-86F0-BB1207822FE9}">
      <dgm:prSet phldrT="[Text]"/>
      <dgm:spPr/>
      <dgm:t>
        <a:bodyPr/>
        <a:lstStyle/>
        <a:p>
          <a:r>
            <a:rPr lang="en-GB" dirty="0"/>
            <a:t>Dependents (under 18 and caring responsibilities)</a:t>
          </a:r>
        </a:p>
      </dgm:t>
    </dgm:pt>
    <dgm:pt modelId="{4AA8C80B-3F76-40E8-8AD9-02FE52CC79E5}" type="parTrans" cxnId="{74FFF9CB-C40D-40FF-8B9A-FC3B873A3737}">
      <dgm:prSet/>
      <dgm:spPr/>
      <dgm:t>
        <a:bodyPr/>
        <a:lstStyle/>
        <a:p>
          <a:endParaRPr lang="en-GB"/>
        </a:p>
      </dgm:t>
    </dgm:pt>
    <dgm:pt modelId="{170907F6-A1E1-4C81-BB24-88D810ABEFBC}" type="sibTrans" cxnId="{74FFF9CB-C40D-40FF-8B9A-FC3B873A3737}">
      <dgm:prSet/>
      <dgm:spPr/>
      <dgm:t>
        <a:bodyPr/>
        <a:lstStyle/>
        <a:p>
          <a:endParaRPr lang="en-GB"/>
        </a:p>
      </dgm:t>
    </dgm:pt>
    <dgm:pt modelId="{FF47A25F-AC40-4471-B14F-E6FFC846746D}">
      <dgm:prSet phldrT="[Text]"/>
      <dgm:spPr/>
      <dgm:t>
        <a:bodyPr/>
        <a:lstStyle/>
        <a:p>
          <a:r>
            <a:rPr lang="en-GB" dirty="0"/>
            <a:t>Details of situation and what help is needed</a:t>
          </a:r>
        </a:p>
      </dgm:t>
    </dgm:pt>
    <dgm:pt modelId="{9AF21022-561F-47CE-AB44-B869322E5E3D}" type="parTrans" cxnId="{643DF496-72D3-464C-A363-CD05998C1874}">
      <dgm:prSet/>
      <dgm:spPr/>
      <dgm:t>
        <a:bodyPr/>
        <a:lstStyle/>
        <a:p>
          <a:endParaRPr lang="en-GB"/>
        </a:p>
      </dgm:t>
    </dgm:pt>
    <dgm:pt modelId="{60AC39B6-F976-4B80-8C98-CF530433DF5A}" type="sibTrans" cxnId="{643DF496-72D3-464C-A363-CD05998C1874}">
      <dgm:prSet/>
      <dgm:spPr/>
      <dgm:t>
        <a:bodyPr/>
        <a:lstStyle/>
        <a:p>
          <a:endParaRPr lang="en-GB"/>
        </a:p>
      </dgm:t>
    </dgm:pt>
    <dgm:pt modelId="{4FBE7BE9-C1F1-4D36-8FF0-4672F4C12E83}" type="pres">
      <dgm:prSet presAssocID="{5CF9144E-4016-4B7D-B5AC-5874C74E4A0E}" presName="linear" presStyleCnt="0">
        <dgm:presLayoutVars>
          <dgm:dir/>
          <dgm:resizeHandles val="exact"/>
        </dgm:presLayoutVars>
      </dgm:prSet>
      <dgm:spPr/>
    </dgm:pt>
    <dgm:pt modelId="{1C7DC866-D72E-4966-9705-22674875925F}" type="pres">
      <dgm:prSet presAssocID="{19A85510-8B36-4939-ADE9-0E20B091CAFD}" presName="comp" presStyleCnt="0"/>
      <dgm:spPr/>
    </dgm:pt>
    <dgm:pt modelId="{C56F7202-231C-4EF7-A5E9-963AE7FE1087}" type="pres">
      <dgm:prSet presAssocID="{19A85510-8B36-4939-ADE9-0E20B091CAFD}" presName="box" presStyleLbl="node1" presStyleIdx="0" presStyleCnt="1"/>
      <dgm:spPr/>
    </dgm:pt>
    <dgm:pt modelId="{F860E06D-3AAF-4AA5-838C-502F92E26119}" type="pres">
      <dgm:prSet presAssocID="{19A85510-8B36-4939-ADE9-0E20B091CAFD}" presName="img" presStyleLbl="fgImgPlace1" presStyleIdx="0" presStyleCnt="1" custScaleX="125127" custScaleY="106709" custLinFactNeighborX="-9101" custLinFactNeighborY="-2404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7192" b="37192"/>
          </a:stretch>
        </a:blipFill>
      </dgm:spPr>
    </dgm:pt>
    <dgm:pt modelId="{6593D143-50DE-40AA-9FB1-9E15E6DB484E}" type="pres">
      <dgm:prSet presAssocID="{19A85510-8B36-4939-ADE9-0E20B091CAFD}" presName="text" presStyleLbl="node1" presStyleIdx="0" presStyleCnt="1">
        <dgm:presLayoutVars>
          <dgm:bulletEnabled val="1"/>
        </dgm:presLayoutVars>
      </dgm:prSet>
      <dgm:spPr/>
    </dgm:pt>
  </dgm:ptLst>
  <dgm:cxnLst>
    <dgm:cxn modelId="{6E289E07-8C72-4FFF-BED2-E60151A8A5B2}" type="presOf" srcId="{FF47A25F-AC40-4471-B14F-E6FFC846746D}" destId="{6593D143-50DE-40AA-9FB1-9E15E6DB484E}" srcOrd="1" destOrd="5" presId="urn:microsoft.com/office/officeart/2005/8/layout/vList4"/>
    <dgm:cxn modelId="{971ECD07-26EC-4615-AFDB-28A051176C0D}" type="presOf" srcId="{109C64D2-F2D3-4457-A777-E62FAA737670}" destId="{6593D143-50DE-40AA-9FB1-9E15E6DB484E}" srcOrd="1" destOrd="2" presId="urn:microsoft.com/office/officeart/2005/8/layout/vList4"/>
    <dgm:cxn modelId="{3E3D2409-CFA2-48F7-ADA9-94D7B533ACBA}" type="presOf" srcId="{109C64D2-F2D3-4457-A777-E62FAA737670}" destId="{C56F7202-231C-4EF7-A5E9-963AE7FE1087}" srcOrd="0" destOrd="2" presId="urn:microsoft.com/office/officeart/2005/8/layout/vList4"/>
    <dgm:cxn modelId="{047BB909-AECA-4BC5-8345-EEC50C08B4A6}" type="presOf" srcId="{5CF9144E-4016-4B7D-B5AC-5874C74E4A0E}" destId="{4FBE7BE9-C1F1-4D36-8FF0-4672F4C12E83}" srcOrd="0" destOrd="0" presId="urn:microsoft.com/office/officeart/2005/8/layout/vList4"/>
    <dgm:cxn modelId="{A93A2913-6216-4BF1-80E0-CFFEBF6A70B0}" type="presOf" srcId="{9E1A4ADF-E792-41D5-86F0-BB1207822FE9}" destId="{6593D143-50DE-40AA-9FB1-9E15E6DB484E}" srcOrd="1" destOrd="4" presId="urn:microsoft.com/office/officeart/2005/8/layout/vList4"/>
    <dgm:cxn modelId="{B4F5BE29-0F98-46A7-B329-FC80D52F4A85}" srcId="{5CF9144E-4016-4B7D-B5AC-5874C74E4A0E}" destId="{19A85510-8B36-4939-ADE9-0E20B091CAFD}" srcOrd="0" destOrd="0" parTransId="{A3B5DA6E-20DD-47BB-A381-17BAA10AF4AA}" sibTransId="{B502EE48-C4E1-44B9-A90F-059EC414F585}"/>
    <dgm:cxn modelId="{BA56BD2E-0E16-451C-8B2A-618E72C01988}" srcId="{19A85510-8B36-4939-ADE9-0E20B091CAFD}" destId="{39FA1BC2-0475-453B-B5E9-372EA22E0F59}" srcOrd="2" destOrd="0" parTransId="{1400A186-5402-4A6A-A858-7B3F36C169E4}" sibTransId="{F0C27B39-8F5B-44CF-A00D-CB3FD00C7AEA}"/>
    <dgm:cxn modelId="{40575140-1663-4D08-9D93-AA16D669CEBE}" type="presOf" srcId="{E9B17A42-0529-4348-8E72-A59B23E78C10}" destId="{6593D143-50DE-40AA-9FB1-9E15E6DB484E}" srcOrd="1" destOrd="1" presId="urn:microsoft.com/office/officeart/2005/8/layout/vList4"/>
    <dgm:cxn modelId="{1C4A8143-3890-4255-9B39-E2C6FC8D3EAD}" type="presOf" srcId="{9E1A4ADF-E792-41D5-86F0-BB1207822FE9}" destId="{C56F7202-231C-4EF7-A5E9-963AE7FE1087}" srcOrd="0" destOrd="4" presId="urn:microsoft.com/office/officeart/2005/8/layout/vList4"/>
    <dgm:cxn modelId="{CE0DA14D-306A-47C1-8402-6A75EDFFB600}" type="presOf" srcId="{39FA1BC2-0475-453B-B5E9-372EA22E0F59}" destId="{6593D143-50DE-40AA-9FB1-9E15E6DB484E}" srcOrd="1" destOrd="3" presId="urn:microsoft.com/office/officeart/2005/8/layout/vList4"/>
    <dgm:cxn modelId="{B4A15170-0932-4184-A895-E1B12CD32B89}" type="presOf" srcId="{19A85510-8B36-4939-ADE9-0E20B091CAFD}" destId="{C56F7202-231C-4EF7-A5E9-963AE7FE1087}" srcOrd="0" destOrd="0" presId="urn:microsoft.com/office/officeart/2005/8/layout/vList4"/>
    <dgm:cxn modelId="{954DE056-E3F7-4806-947F-4825B1914A6A}" srcId="{19A85510-8B36-4939-ADE9-0E20B091CAFD}" destId="{109C64D2-F2D3-4457-A777-E62FAA737670}" srcOrd="1" destOrd="0" parTransId="{84AEB013-17A8-445E-A412-F90690E06E12}" sibTransId="{1A5F3FFC-FF08-4CE5-AB06-0DE28A2DEF6B}"/>
    <dgm:cxn modelId="{F0301490-63AF-4A9B-907E-616F4A32F20A}" srcId="{19A85510-8B36-4939-ADE9-0E20B091CAFD}" destId="{E9B17A42-0529-4348-8E72-A59B23E78C10}" srcOrd="0" destOrd="0" parTransId="{460CABEE-5192-4C83-AC6D-497919F64A90}" sibTransId="{4BBFD1DB-14B3-49DB-B45B-0C4B8D0FB867}"/>
    <dgm:cxn modelId="{643DF496-72D3-464C-A363-CD05998C1874}" srcId="{19A85510-8B36-4939-ADE9-0E20B091CAFD}" destId="{FF47A25F-AC40-4471-B14F-E6FFC846746D}" srcOrd="4" destOrd="0" parTransId="{9AF21022-561F-47CE-AB44-B869322E5E3D}" sibTransId="{60AC39B6-F976-4B80-8C98-CF530433DF5A}"/>
    <dgm:cxn modelId="{C63F42BC-5E31-4397-9A1C-78ACACFFB84E}" type="presOf" srcId="{19A85510-8B36-4939-ADE9-0E20B091CAFD}" destId="{6593D143-50DE-40AA-9FB1-9E15E6DB484E}" srcOrd="1" destOrd="0" presId="urn:microsoft.com/office/officeart/2005/8/layout/vList4"/>
    <dgm:cxn modelId="{74FFF9CB-C40D-40FF-8B9A-FC3B873A3737}" srcId="{19A85510-8B36-4939-ADE9-0E20B091CAFD}" destId="{9E1A4ADF-E792-41D5-86F0-BB1207822FE9}" srcOrd="3" destOrd="0" parTransId="{4AA8C80B-3F76-40E8-8AD9-02FE52CC79E5}" sibTransId="{170907F6-A1E1-4C81-BB24-88D810ABEFBC}"/>
    <dgm:cxn modelId="{3D9ADED6-F2FB-4CA0-AE01-E3F729F2DC84}" type="presOf" srcId="{39FA1BC2-0475-453B-B5E9-372EA22E0F59}" destId="{C56F7202-231C-4EF7-A5E9-963AE7FE1087}" srcOrd="0" destOrd="3" presId="urn:microsoft.com/office/officeart/2005/8/layout/vList4"/>
    <dgm:cxn modelId="{0C9149EB-EFCE-43F5-890E-B28D6341DD6E}" type="presOf" srcId="{FF47A25F-AC40-4471-B14F-E6FFC846746D}" destId="{C56F7202-231C-4EF7-A5E9-963AE7FE1087}" srcOrd="0" destOrd="5" presId="urn:microsoft.com/office/officeart/2005/8/layout/vList4"/>
    <dgm:cxn modelId="{F6E11AFA-F81B-4663-B64C-BC4B9AE26D4D}" type="presOf" srcId="{E9B17A42-0529-4348-8E72-A59B23E78C10}" destId="{C56F7202-231C-4EF7-A5E9-963AE7FE1087}" srcOrd="0" destOrd="1" presId="urn:microsoft.com/office/officeart/2005/8/layout/vList4"/>
    <dgm:cxn modelId="{D0B69AAA-3DBB-4B39-B659-275F1543FA40}" type="presParOf" srcId="{4FBE7BE9-C1F1-4D36-8FF0-4672F4C12E83}" destId="{1C7DC866-D72E-4966-9705-22674875925F}" srcOrd="0" destOrd="0" presId="urn:microsoft.com/office/officeart/2005/8/layout/vList4"/>
    <dgm:cxn modelId="{17A625DA-3FF9-46A4-9E66-E48102B3C803}" type="presParOf" srcId="{1C7DC866-D72E-4966-9705-22674875925F}" destId="{C56F7202-231C-4EF7-A5E9-963AE7FE1087}" srcOrd="0" destOrd="0" presId="urn:microsoft.com/office/officeart/2005/8/layout/vList4"/>
    <dgm:cxn modelId="{A69B52BF-3E8B-4832-8465-309D099845B1}" type="presParOf" srcId="{1C7DC866-D72E-4966-9705-22674875925F}" destId="{F860E06D-3AAF-4AA5-838C-502F92E26119}" srcOrd="1" destOrd="0" presId="urn:microsoft.com/office/officeart/2005/8/layout/vList4"/>
    <dgm:cxn modelId="{010A1C92-CF09-4630-826B-CC8FC962E549}" type="presParOf" srcId="{1C7DC866-D72E-4966-9705-22674875925F}" destId="{6593D143-50DE-40AA-9FB1-9E15E6DB48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53CF44D-37DD-4CEB-945C-AC5768A00A5F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B643FCE3-CC85-44A6-9670-C918FAA8EEA1}">
      <dgm:prSet phldrT="[Text]"/>
      <dgm:spPr/>
      <dgm:t>
        <a:bodyPr/>
        <a:lstStyle/>
        <a:p>
          <a:r>
            <a:rPr lang="en-GB" b="0" i="0" dirty="0"/>
            <a:t>For the spouses of deceased policyholders of the Civil Service Insurance Society (CSIS) who may be facing hardship</a:t>
          </a:r>
          <a:endParaRPr lang="en-GB" dirty="0"/>
        </a:p>
      </dgm:t>
    </dgm:pt>
    <dgm:pt modelId="{E87C8BF5-8026-45EE-929A-00BAD14C336D}" type="parTrans" cxnId="{771A1413-C2AF-431B-B7B9-D2BCF6DCF699}">
      <dgm:prSet/>
      <dgm:spPr/>
      <dgm:t>
        <a:bodyPr/>
        <a:lstStyle/>
        <a:p>
          <a:endParaRPr lang="en-GB"/>
        </a:p>
      </dgm:t>
    </dgm:pt>
    <dgm:pt modelId="{5070F584-F5B5-4862-8160-76F6EEE28AA8}" type="sibTrans" cxnId="{771A1413-C2AF-431B-B7B9-D2BCF6DCF699}">
      <dgm:prSet/>
      <dgm:spPr/>
      <dgm:t>
        <a:bodyPr/>
        <a:lstStyle/>
        <a:p>
          <a:endParaRPr lang="en-GB"/>
        </a:p>
      </dgm:t>
    </dgm:pt>
    <dgm:pt modelId="{3B0C38CF-4BCC-4B30-9F99-2D3551DDA4BE}">
      <dgm:prSet phldrT="[Text]"/>
      <dgm:spPr/>
      <dgm:t>
        <a:bodyPr/>
        <a:lstStyle/>
        <a:p>
          <a:r>
            <a:rPr lang="en-GB" dirty="0"/>
            <a:t>For those e</a:t>
          </a:r>
          <a:r>
            <a:rPr lang="en-GB" b="0" i="0" dirty="0"/>
            <a:t>mployed in the UK social care sector, in a role that is involved In or supports the provision of adult, elderly or disability care</a:t>
          </a:r>
          <a:endParaRPr lang="en-GB" dirty="0"/>
        </a:p>
      </dgm:t>
    </dgm:pt>
    <dgm:pt modelId="{E9CA651D-A3EB-45FA-A9CE-6291A17B83F3}" type="parTrans" cxnId="{EE2401B9-1DE2-4950-BEB5-EB2B55D7C584}">
      <dgm:prSet/>
      <dgm:spPr/>
      <dgm:t>
        <a:bodyPr/>
        <a:lstStyle/>
        <a:p>
          <a:endParaRPr lang="en-GB"/>
        </a:p>
      </dgm:t>
    </dgm:pt>
    <dgm:pt modelId="{9D845260-2A69-4765-8C0D-FCDA3F3D1F1C}" type="sibTrans" cxnId="{EE2401B9-1DE2-4950-BEB5-EB2B55D7C584}">
      <dgm:prSet/>
      <dgm:spPr/>
      <dgm:t>
        <a:bodyPr/>
        <a:lstStyle/>
        <a:p>
          <a:endParaRPr lang="en-GB"/>
        </a:p>
      </dgm:t>
    </dgm:pt>
    <dgm:pt modelId="{34E74C39-C24A-4D01-8024-E312CD5DFEDC}" type="pres">
      <dgm:prSet presAssocID="{153CF44D-37DD-4CEB-945C-AC5768A00A5F}" presName="linearFlow" presStyleCnt="0">
        <dgm:presLayoutVars>
          <dgm:dir/>
          <dgm:resizeHandles val="exact"/>
        </dgm:presLayoutVars>
      </dgm:prSet>
      <dgm:spPr/>
    </dgm:pt>
    <dgm:pt modelId="{D0C05BED-C346-4E21-8A1B-9D281846A557}" type="pres">
      <dgm:prSet presAssocID="{B643FCE3-CC85-44A6-9670-C918FAA8EEA1}" presName="composite" presStyleCnt="0"/>
      <dgm:spPr/>
    </dgm:pt>
    <dgm:pt modelId="{D722CE3F-3536-4CFD-AFDF-BAA46BE9E044}" type="pres">
      <dgm:prSet presAssocID="{B643FCE3-CC85-44A6-9670-C918FAA8EEA1}" presName="imgShp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500" b="195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FC1C56AA-F9EA-453F-8E89-0C9937BB5C19}" type="pres">
      <dgm:prSet presAssocID="{B643FCE3-CC85-44A6-9670-C918FAA8EEA1}" presName="txShp" presStyleLbl="node1" presStyleIdx="0" presStyleCnt="2">
        <dgm:presLayoutVars>
          <dgm:bulletEnabled val="1"/>
        </dgm:presLayoutVars>
      </dgm:prSet>
      <dgm:spPr/>
    </dgm:pt>
    <dgm:pt modelId="{FD362218-228C-45B5-B37B-721628B544CE}" type="pres">
      <dgm:prSet presAssocID="{5070F584-F5B5-4862-8160-76F6EEE28AA8}" presName="spacing" presStyleCnt="0"/>
      <dgm:spPr/>
    </dgm:pt>
    <dgm:pt modelId="{9E893200-4AAA-42B7-836B-01BDFFA3CF58}" type="pres">
      <dgm:prSet presAssocID="{3B0C38CF-4BCC-4B30-9F99-2D3551DDA4BE}" presName="composite" presStyleCnt="0"/>
      <dgm:spPr/>
    </dgm:pt>
    <dgm:pt modelId="{93B0662B-5BB3-43CA-8615-79B7FD2DD7E6}" type="pres">
      <dgm:prSet presAssocID="{3B0C38CF-4BCC-4B30-9F99-2D3551DDA4BE}" presName="imgShp" presStyleLbl="fgImgPlace1" presStyleIdx="1" presStyleCnt="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672" b="26672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9C6306E4-5713-403D-9BC9-54825787A4E4}" type="pres">
      <dgm:prSet presAssocID="{3B0C38CF-4BCC-4B30-9F99-2D3551DDA4BE}" presName="txShp" presStyleLbl="node1" presStyleIdx="1" presStyleCnt="2">
        <dgm:presLayoutVars>
          <dgm:bulletEnabled val="1"/>
        </dgm:presLayoutVars>
      </dgm:prSet>
      <dgm:spPr/>
    </dgm:pt>
  </dgm:ptLst>
  <dgm:cxnLst>
    <dgm:cxn modelId="{771A1413-C2AF-431B-B7B9-D2BCF6DCF699}" srcId="{153CF44D-37DD-4CEB-945C-AC5768A00A5F}" destId="{B643FCE3-CC85-44A6-9670-C918FAA8EEA1}" srcOrd="0" destOrd="0" parTransId="{E87C8BF5-8026-45EE-929A-00BAD14C336D}" sibTransId="{5070F584-F5B5-4862-8160-76F6EEE28AA8}"/>
    <dgm:cxn modelId="{B5004D34-F5B4-40B2-8C04-97F6969CCE69}" type="presOf" srcId="{B643FCE3-CC85-44A6-9670-C918FAA8EEA1}" destId="{FC1C56AA-F9EA-453F-8E89-0C9937BB5C19}" srcOrd="0" destOrd="0" presId="urn:microsoft.com/office/officeart/2005/8/layout/vList3"/>
    <dgm:cxn modelId="{3970CE5E-B020-4167-B578-0070C2D636C2}" type="presOf" srcId="{153CF44D-37DD-4CEB-945C-AC5768A00A5F}" destId="{34E74C39-C24A-4D01-8024-E312CD5DFEDC}" srcOrd="0" destOrd="0" presId="urn:microsoft.com/office/officeart/2005/8/layout/vList3"/>
    <dgm:cxn modelId="{F2AE268D-BDBA-4F5B-945B-23CD4188E080}" type="presOf" srcId="{3B0C38CF-4BCC-4B30-9F99-2D3551DDA4BE}" destId="{9C6306E4-5713-403D-9BC9-54825787A4E4}" srcOrd="0" destOrd="0" presId="urn:microsoft.com/office/officeart/2005/8/layout/vList3"/>
    <dgm:cxn modelId="{EE2401B9-1DE2-4950-BEB5-EB2B55D7C584}" srcId="{153CF44D-37DD-4CEB-945C-AC5768A00A5F}" destId="{3B0C38CF-4BCC-4B30-9F99-2D3551DDA4BE}" srcOrd="1" destOrd="0" parTransId="{E9CA651D-A3EB-45FA-A9CE-6291A17B83F3}" sibTransId="{9D845260-2A69-4765-8C0D-FCDA3F3D1F1C}"/>
    <dgm:cxn modelId="{C0C3ECEC-4B83-427A-9178-6AE74CDA788F}" type="presParOf" srcId="{34E74C39-C24A-4D01-8024-E312CD5DFEDC}" destId="{D0C05BED-C346-4E21-8A1B-9D281846A557}" srcOrd="0" destOrd="0" presId="urn:microsoft.com/office/officeart/2005/8/layout/vList3"/>
    <dgm:cxn modelId="{9F305C2F-9E49-435E-842A-E5E52412E9FB}" type="presParOf" srcId="{D0C05BED-C346-4E21-8A1B-9D281846A557}" destId="{D722CE3F-3536-4CFD-AFDF-BAA46BE9E044}" srcOrd="0" destOrd="0" presId="urn:microsoft.com/office/officeart/2005/8/layout/vList3"/>
    <dgm:cxn modelId="{63023AC0-0DC0-4729-9E11-888393C5156C}" type="presParOf" srcId="{D0C05BED-C346-4E21-8A1B-9D281846A557}" destId="{FC1C56AA-F9EA-453F-8E89-0C9937BB5C19}" srcOrd="1" destOrd="0" presId="urn:microsoft.com/office/officeart/2005/8/layout/vList3"/>
    <dgm:cxn modelId="{6176CB27-E6EE-4E43-8A26-85FF1595627E}" type="presParOf" srcId="{34E74C39-C24A-4D01-8024-E312CD5DFEDC}" destId="{FD362218-228C-45B5-B37B-721628B544CE}" srcOrd="1" destOrd="0" presId="urn:microsoft.com/office/officeart/2005/8/layout/vList3"/>
    <dgm:cxn modelId="{159E2829-575E-467F-A3A1-095D6F8658DC}" type="presParOf" srcId="{34E74C39-C24A-4D01-8024-E312CD5DFEDC}" destId="{9E893200-4AAA-42B7-836B-01BDFFA3CF58}" srcOrd="2" destOrd="0" presId="urn:microsoft.com/office/officeart/2005/8/layout/vList3"/>
    <dgm:cxn modelId="{77E2568A-D3BC-4966-BA81-EEE1124733ED}" type="presParOf" srcId="{9E893200-4AAA-42B7-836B-01BDFFA3CF58}" destId="{93B0662B-5BB3-43CA-8615-79B7FD2DD7E6}" srcOrd="0" destOrd="0" presId="urn:microsoft.com/office/officeart/2005/8/layout/vList3"/>
    <dgm:cxn modelId="{DD0A6733-D4EF-4B16-BE9C-01DBC6205B00}" type="presParOf" srcId="{9E893200-4AAA-42B7-836B-01BDFFA3CF58}" destId="{9C6306E4-5713-403D-9BC9-54825787A4E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C90F21-D94A-495F-AEE9-E58D722489DE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F03342F7-9187-4E7F-957C-71DE3810FC8C}">
      <dgm:prSet phldrT="[Text]"/>
      <dgm:spPr/>
      <dgm:t>
        <a:bodyPr/>
        <a:lstStyle/>
        <a:p>
          <a:r>
            <a:rPr lang="en-GB" dirty="0"/>
            <a:t>Fuel – click on the logo to go to the site</a:t>
          </a:r>
        </a:p>
      </dgm:t>
    </dgm:pt>
    <dgm:pt modelId="{45D6AAC2-59B0-4B36-B4F0-C0AD4C56788B}" type="parTrans" cxnId="{82F14CFC-6D82-449A-98DD-F4073193696D}">
      <dgm:prSet/>
      <dgm:spPr/>
      <dgm:t>
        <a:bodyPr/>
        <a:lstStyle/>
        <a:p>
          <a:endParaRPr lang="en-GB"/>
        </a:p>
      </dgm:t>
    </dgm:pt>
    <dgm:pt modelId="{F4948E17-2703-4ED0-8D2C-A31C5161824B}" type="sibTrans" cxnId="{82F14CFC-6D82-449A-98DD-F4073193696D}">
      <dgm:prSet/>
      <dgm:spPr/>
      <dgm:t>
        <a:bodyPr/>
        <a:lstStyle/>
        <a:p>
          <a:endParaRPr lang="en-GB"/>
        </a:p>
      </dgm:t>
    </dgm:pt>
    <dgm:pt modelId="{5F1C0114-38AC-41FF-A258-2164B5902EB6}" type="pres">
      <dgm:prSet presAssocID="{52C90F21-D94A-495F-AEE9-E58D722489DE}" presName="linearFlow" presStyleCnt="0">
        <dgm:presLayoutVars>
          <dgm:dir/>
          <dgm:resizeHandles val="exact"/>
        </dgm:presLayoutVars>
      </dgm:prSet>
      <dgm:spPr/>
    </dgm:pt>
    <dgm:pt modelId="{C37C4E68-4BB1-4212-93DA-87CCD8E19614}" type="pres">
      <dgm:prSet presAssocID="{F03342F7-9187-4E7F-957C-71DE3810FC8C}" presName="composite" presStyleCnt="0"/>
      <dgm:spPr/>
    </dgm:pt>
    <dgm:pt modelId="{C052C669-1C0C-403A-9B76-603918D10396}" type="pres">
      <dgm:prSet presAssocID="{F03342F7-9187-4E7F-957C-71DE3810FC8C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 with solid fill"/>
        </a:ext>
      </dgm:extLst>
    </dgm:pt>
    <dgm:pt modelId="{49E1999A-3C9B-4113-8D72-A6349C4BEE39}" type="pres">
      <dgm:prSet presAssocID="{F03342F7-9187-4E7F-957C-71DE3810FC8C}" presName="txShp" presStyleLbl="node1" presStyleIdx="0" presStyleCnt="1" custLinFactNeighborX="-1134">
        <dgm:presLayoutVars>
          <dgm:bulletEnabled val="1"/>
        </dgm:presLayoutVars>
      </dgm:prSet>
      <dgm:spPr/>
    </dgm:pt>
  </dgm:ptLst>
  <dgm:cxnLst>
    <dgm:cxn modelId="{7EE7626F-4A8E-4C9C-89A1-47BB6CB00925}" type="presOf" srcId="{F03342F7-9187-4E7F-957C-71DE3810FC8C}" destId="{49E1999A-3C9B-4113-8D72-A6349C4BEE39}" srcOrd="0" destOrd="0" presId="urn:microsoft.com/office/officeart/2005/8/layout/vList3"/>
    <dgm:cxn modelId="{21D34A80-3276-4175-907C-7AC907FEABA8}" type="presOf" srcId="{52C90F21-D94A-495F-AEE9-E58D722489DE}" destId="{5F1C0114-38AC-41FF-A258-2164B5902EB6}" srcOrd="0" destOrd="0" presId="urn:microsoft.com/office/officeart/2005/8/layout/vList3"/>
    <dgm:cxn modelId="{82F14CFC-6D82-449A-98DD-F4073193696D}" srcId="{52C90F21-D94A-495F-AEE9-E58D722489DE}" destId="{F03342F7-9187-4E7F-957C-71DE3810FC8C}" srcOrd="0" destOrd="0" parTransId="{45D6AAC2-59B0-4B36-B4F0-C0AD4C56788B}" sibTransId="{F4948E17-2703-4ED0-8D2C-A31C5161824B}"/>
    <dgm:cxn modelId="{5E86EE20-7939-404F-90BC-721E8B31B43F}" type="presParOf" srcId="{5F1C0114-38AC-41FF-A258-2164B5902EB6}" destId="{C37C4E68-4BB1-4212-93DA-87CCD8E19614}" srcOrd="0" destOrd="0" presId="urn:microsoft.com/office/officeart/2005/8/layout/vList3"/>
    <dgm:cxn modelId="{A80CD07A-AA46-4AC8-81C4-62A56D73E751}" type="presParOf" srcId="{C37C4E68-4BB1-4212-93DA-87CCD8E19614}" destId="{C052C669-1C0C-403A-9B76-603918D10396}" srcOrd="0" destOrd="0" presId="urn:microsoft.com/office/officeart/2005/8/layout/vList3"/>
    <dgm:cxn modelId="{15D541DF-B2DD-438E-B9DF-A44B35592DB2}" type="presParOf" srcId="{C37C4E68-4BB1-4212-93DA-87CCD8E19614}" destId="{49E1999A-3C9B-4113-8D72-A6349C4BEE3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E53855-4971-4B54-A250-71AD20A2D0CF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523EE2F-A454-4773-9574-29D8A694FF95}">
      <dgm:prSet phldrT="[Text]"/>
      <dgm:spPr/>
      <dgm:t>
        <a:bodyPr/>
        <a:lstStyle/>
        <a:p>
          <a:r>
            <a:rPr lang="en-GB" sz="1300" b="1" dirty="0"/>
            <a:t>Octopus Energy</a:t>
          </a:r>
        </a:p>
      </dgm:t>
    </dgm:pt>
    <dgm:pt modelId="{3C06C772-48F7-4BC0-9E43-5BCCE20A3205}" type="parTrans" cxnId="{7B305C3A-3933-4BA3-AB38-507B1FB60109}">
      <dgm:prSet/>
      <dgm:spPr/>
      <dgm:t>
        <a:bodyPr/>
        <a:lstStyle/>
        <a:p>
          <a:endParaRPr lang="en-GB"/>
        </a:p>
      </dgm:t>
    </dgm:pt>
    <dgm:pt modelId="{793B82E3-1C0B-4D3F-8608-ACEB58296835}" type="sibTrans" cxnId="{7B305C3A-3933-4BA3-AB38-507B1FB60109}">
      <dgm:prSet/>
      <dgm:spPr/>
      <dgm:t>
        <a:bodyPr/>
        <a:lstStyle/>
        <a:p>
          <a:endParaRPr lang="en-GB"/>
        </a:p>
      </dgm:t>
    </dgm:pt>
    <dgm:pt modelId="{C0C41E09-7413-4081-8BBB-C56E1C7C4477}">
      <dgm:prSet phldrT="[Text]" custT="1"/>
      <dgm:spPr/>
      <dgm:t>
        <a:bodyPr/>
        <a:lstStyle/>
        <a:p>
          <a:r>
            <a:rPr lang="en-GB" sz="1200" dirty="0"/>
            <a:t>Customer Support Fund</a:t>
          </a:r>
        </a:p>
      </dgm:t>
    </dgm:pt>
    <dgm:pt modelId="{9D3AC3C7-EC50-4069-97C2-D828F378A775}" type="parTrans" cxnId="{0AF3E3D8-AEDF-4BB0-A6C0-76663487615F}">
      <dgm:prSet/>
      <dgm:spPr/>
      <dgm:t>
        <a:bodyPr/>
        <a:lstStyle/>
        <a:p>
          <a:endParaRPr lang="en-GB"/>
        </a:p>
      </dgm:t>
    </dgm:pt>
    <dgm:pt modelId="{54E2F342-2565-4050-9F0C-6E63ED2C2207}" type="sibTrans" cxnId="{0AF3E3D8-AEDF-4BB0-A6C0-76663487615F}">
      <dgm:prSet/>
      <dgm:spPr/>
      <dgm:t>
        <a:bodyPr/>
        <a:lstStyle/>
        <a:p>
          <a:endParaRPr lang="en-GB"/>
        </a:p>
      </dgm:t>
    </dgm:pt>
    <dgm:pt modelId="{E6F4E062-216A-48FD-815A-AD1E12CA3B22}">
      <dgm:prSet phldrT="[Text]" custT="1"/>
      <dgm:spPr/>
      <dgm:t>
        <a:bodyPr/>
        <a:lstStyle/>
        <a:p>
          <a:r>
            <a:rPr lang="en-GB" sz="1200" dirty="0"/>
            <a:t>Free electric blankets for the vulnerable</a:t>
          </a:r>
        </a:p>
      </dgm:t>
    </dgm:pt>
    <dgm:pt modelId="{09E6BB3B-27C4-4B72-8CB5-C1C1E9A41A32}" type="parTrans" cxnId="{EE13BB51-AE0D-4F7F-AFE2-E424AC58D02F}">
      <dgm:prSet/>
      <dgm:spPr/>
      <dgm:t>
        <a:bodyPr/>
        <a:lstStyle/>
        <a:p>
          <a:endParaRPr lang="en-GB"/>
        </a:p>
      </dgm:t>
    </dgm:pt>
    <dgm:pt modelId="{2D0F50EB-B673-4C51-9D17-895FC908012B}" type="sibTrans" cxnId="{EE13BB51-AE0D-4F7F-AFE2-E424AC58D02F}">
      <dgm:prSet/>
      <dgm:spPr/>
      <dgm:t>
        <a:bodyPr/>
        <a:lstStyle/>
        <a:p>
          <a:endParaRPr lang="en-GB"/>
        </a:p>
      </dgm:t>
    </dgm:pt>
    <dgm:pt modelId="{D7D17DEB-2C87-4ABD-A826-699322A760C1}">
      <dgm:prSet phldrT="[Text]"/>
      <dgm:spPr/>
      <dgm:t>
        <a:bodyPr/>
        <a:lstStyle/>
        <a:p>
          <a:r>
            <a:rPr lang="en-GB" sz="1300" b="1" dirty="0"/>
            <a:t>Scottish Power</a:t>
          </a:r>
        </a:p>
      </dgm:t>
    </dgm:pt>
    <dgm:pt modelId="{EF432590-22D4-4011-81F4-018AB9108A7F}" type="parTrans" cxnId="{BB4E302C-3B53-4BD4-B583-E398DC835AA9}">
      <dgm:prSet/>
      <dgm:spPr/>
      <dgm:t>
        <a:bodyPr/>
        <a:lstStyle/>
        <a:p>
          <a:endParaRPr lang="en-GB"/>
        </a:p>
      </dgm:t>
    </dgm:pt>
    <dgm:pt modelId="{0A821C2B-1561-4FBB-B990-C75DD90C7C5B}" type="sibTrans" cxnId="{BB4E302C-3B53-4BD4-B583-E398DC835AA9}">
      <dgm:prSet/>
      <dgm:spPr/>
      <dgm:t>
        <a:bodyPr/>
        <a:lstStyle/>
        <a:p>
          <a:endParaRPr lang="en-GB"/>
        </a:p>
      </dgm:t>
    </dgm:pt>
    <dgm:pt modelId="{960A1B3D-C23A-41A0-898A-F14A5661DC83}">
      <dgm:prSet phldrT="[Text]" custT="1"/>
      <dgm:spPr/>
      <dgm:t>
        <a:bodyPr/>
        <a:lstStyle/>
        <a:p>
          <a:r>
            <a:rPr lang="en-GB" sz="1200" dirty="0"/>
            <a:t>Support to pay Scottish Power debt</a:t>
          </a:r>
        </a:p>
      </dgm:t>
    </dgm:pt>
    <dgm:pt modelId="{F6CBEE5E-01A3-4387-ADD1-34CE73EBBC63}" type="parTrans" cxnId="{1B2BA0B1-99C4-4302-AF5F-7285AC3DE5AD}">
      <dgm:prSet/>
      <dgm:spPr/>
      <dgm:t>
        <a:bodyPr/>
        <a:lstStyle/>
        <a:p>
          <a:endParaRPr lang="en-GB"/>
        </a:p>
      </dgm:t>
    </dgm:pt>
    <dgm:pt modelId="{21FD67F8-57EA-49FB-A29F-44F4A069AA62}" type="sibTrans" cxnId="{1B2BA0B1-99C4-4302-AF5F-7285AC3DE5AD}">
      <dgm:prSet/>
      <dgm:spPr/>
      <dgm:t>
        <a:bodyPr/>
        <a:lstStyle/>
        <a:p>
          <a:endParaRPr lang="en-GB"/>
        </a:p>
      </dgm:t>
    </dgm:pt>
    <dgm:pt modelId="{4709C5C7-40B7-4B21-9B85-2DACAD05FC07}">
      <dgm:prSet phldrT="[Text]" custT="1"/>
      <dgm:spPr/>
      <dgm:t>
        <a:bodyPr/>
        <a:lstStyle/>
        <a:p>
          <a:r>
            <a:rPr lang="en-GB" sz="1200" dirty="0"/>
            <a:t>Hardship Fund for recipients of certain benefits, low income, or special circumstances</a:t>
          </a:r>
        </a:p>
      </dgm:t>
    </dgm:pt>
    <dgm:pt modelId="{454E92E4-AB28-49F8-841F-83968BD260CD}" type="parTrans" cxnId="{046233E6-2D72-4AE5-99A3-EB2D1175D444}">
      <dgm:prSet/>
      <dgm:spPr/>
      <dgm:t>
        <a:bodyPr/>
        <a:lstStyle/>
        <a:p>
          <a:endParaRPr lang="en-GB"/>
        </a:p>
      </dgm:t>
    </dgm:pt>
    <dgm:pt modelId="{25C7EF21-E6D8-4B57-8305-A72898301ED2}" type="sibTrans" cxnId="{046233E6-2D72-4AE5-99A3-EB2D1175D444}">
      <dgm:prSet/>
      <dgm:spPr/>
      <dgm:t>
        <a:bodyPr/>
        <a:lstStyle/>
        <a:p>
          <a:endParaRPr lang="en-GB"/>
        </a:p>
      </dgm:t>
    </dgm:pt>
    <dgm:pt modelId="{C987D3D9-F524-4131-96AF-0E55769729A4}">
      <dgm:prSet phldrT="[Text]" custT="1"/>
      <dgm:spPr/>
      <dgm:t>
        <a:bodyPr/>
        <a:lstStyle/>
        <a:p>
          <a:r>
            <a:rPr lang="en-GB" sz="1300" b="1" dirty="0"/>
            <a:t>Shell</a:t>
          </a:r>
        </a:p>
      </dgm:t>
    </dgm:pt>
    <dgm:pt modelId="{9C68156B-D923-4986-90D3-A3F268BBFCCE}" type="parTrans" cxnId="{9AA5E6ED-98F1-4067-B175-B82C12560625}">
      <dgm:prSet/>
      <dgm:spPr/>
      <dgm:t>
        <a:bodyPr/>
        <a:lstStyle/>
        <a:p>
          <a:endParaRPr lang="en-GB"/>
        </a:p>
      </dgm:t>
    </dgm:pt>
    <dgm:pt modelId="{B1BDA0F9-7C6D-4B8B-8EC5-1960DEC28861}" type="sibTrans" cxnId="{9AA5E6ED-98F1-4067-B175-B82C12560625}">
      <dgm:prSet/>
      <dgm:spPr/>
      <dgm:t>
        <a:bodyPr/>
        <a:lstStyle/>
        <a:p>
          <a:endParaRPr lang="en-GB"/>
        </a:p>
      </dgm:t>
    </dgm:pt>
    <dgm:pt modelId="{FC7DC727-73F4-48C1-92E6-6E588396E28C}">
      <dgm:prSet phldrT="[Text]" custT="1"/>
      <dgm:spPr/>
      <dgm:t>
        <a:bodyPr/>
        <a:lstStyle/>
        <a:p>
          <a:r>
            <a:rPr lang="en-GB" sz="1200" dirty="0"/>
            <a:t>Access to support fund</a:t>
          </a:r>
        </a:p>
      </dgm:t>
    </dgm:pt>
    <dgm:pt modelId="{2C51126B-35B5-47D8-BE7A-59FAD9C2A108}" type="parTrans" cxnId="{66DA2B8F-26DB-4F3A-A7EE-1ACFC642D9F4}">
      <dgm:prSet/>
      <dgm:spPr/>
      <dgm:t>
        <a:bodyPr/>
        <a:lstStyle/>
        <a:p>
          <a:endParaRPr lang="en-GB"/>
        </a:p>
      </dgm:t>
    </dgm:pt>
    <dgm:pt modelId="{63C855E1-EA0E-40D2-A74A-91D88F859B4A}" type="sibTrans" cxnId="{66DA2B8F-26DB-4F3A-A7EE-1ACFC642D9F4}">
      <dgm:prSet/>
      <dgm:spPr/>
      <dgm:t>
        <a:bodyPr/>
        <a:lstStyle/>
        <a:p>
          <a:endParaRPr lang="en-GB"/>
        </a:p>
      </dgm:t>
    </dgm:pt>
    <dgm:pt modelId="{88EBA8FE-346C-4B2E-AB66-CEEF3CB3C48E}">
      <dgm:prSet phldrT="[Text]" custT="1"/>
      <dgm:spPr/>
      <dgm:t>
        <a:bodyPr/>
        <a:lstStyle/>
        <a:p>
          <a:r>
            <a:rPr lang="en-GB" sz="1200" dirty="0"/>
            <a:t>Loan of thermal imaging camera</a:t>
          </a:r>
        </a:p>
      </dgm:t>
    </dgm:pt>
    <dgm:pt modelId="{5EBB8705-C308-482F-B4BF-A58A58924FE1}" type="parTrans" cxnId="{6767A50B-E254-40F2-9C03-0CC29A67D8B3}">
      <dgm:prSet/>
      <dgm:spPr/>
      <dgm:t>
        <a:bodyPr/>
        <a:lstStyle/>
        <a:p>
          <a:endParaRPr lang="en-GB"/>
        </a:p>
      </dgm:t>
    </dgm:pt>
    <dgm:pt modelId="{06A3658A-9AB1-401E-977C-4B450488591F}" type="sibTrans" cxnId="{6767A50B-E254-40F2-9C03-0CC29A67D8B3}">
      <dgm:prSet/>
      <dgm:spPr/>
      <dgm:t>
        <a:bodyPr/>
        <a:lstStyle/>
        <a:p>
          <a:endParaRPr lang="en-GB"/>
        </a:p>
      </dgm:t>
    </dgm:pt>
    <dgm:pt modelId="{D85870DC-AC55-434E-B871-E143A188DF6F}">
      <dgm:prSet phldrT="[Text]" custT="1"/>
      <dgm:spPr/>
      <dgm:t>
        <a:bodyPr/>
        <a:lstStyle/>
        <a:p>
          <a:r>
            <a:rPr lang="en-GB" sz="1200" dirty="0"/>
            <a:t>Contact directly</a:t>
          </a:r>
        </a:p>
      </dgm:t>
    </dgm:pt>
    <dgm:pt modelId="{29A9CEF0-EFC2-48DE-A717-E3F45E74D712}" type="parTrans" cxnId="{5B0C9BBE-F731-4603-88BB-5A0C255D0BD4}">
      <dgm:prSet/>
      <dgm:spPr/>
      <dgm:t>
        <a:bodyPr/>
        <a:lstStyle/>
        <a:p>
          <a:endParaRPr lang="en-GB"/>
        </a:p>
      </dgm:t>
    </dgm:pt>
    <dgm:pt modelId="{0114DE54-5F87-4F5C-ABBD-D2DFB7D5B442}" type="sibTrans" cxnId="{5B0C9BBE-F731-4603-88BB-5A0C255D0BD4}">
      <dgm:prSet/>
      <dgm:spPr/>
      <dgm:t>
        <a:bodyPr/>
        <a:lstStyle/>
        <a:p>
          <a:endParaRPr lang="en-GB"/>
        </a:p>
      </dgm:t>
    </dgm:pt>
    <dgm:pt modelId="{AE874947-F511-4A16-ADAC-80ABC2BC8DD3}">
      <dgm:prSet phldrT="[Text]" custT="1"/>
      <dgm:spPr/>
      <dgm:t>
        <a:bodyPr/>
        <a:lstStyle/>
        <a:p>
          <a:r>
            <a:rPr lang="en-GB" sz="1200" dirty="0"/>
            <a:t>Apply after contacting recognised debt agency</a:t>
          </a:r>
        </a:p>
      </dgm:t>
    </dgm:pt>
    <dgm:pt modelId="{C9C18AC9-4880-4EBD-92AF-D68FE6DBACFF}" type="parTrans" cxnId="{2FD0C20B-8582-4D66-911F-1EC3E7F6C0E5}">
      <dgm:prSet/>
      <dgm:spPr/>
      <dgm:t>
        <a:bodyPr/>
        <a:lstStyle/>
        <a:p>
          <a:endParaRPr lang="en-GB"/>
        </a:p>
      </dgm:t>
    </dgm:pt>
    <dgm:pt modelId="{CB7611DD-EF03-4A4F-AD82-4E3151B1A332}" type="sibTrans" cxnId="{2FD0C20B-8582-4D66-911F-1EC3E7F6C0E5}">
      <dgm:prSet/>
      <dgm:spPr/>
      <dgm:t>
        <a:bodyPr/>
        <a:lstStyle/>
        <a:p>
          <a:endParaRPr lang="en-GB"/>
        </a:p>
      </dgm:t>
    </dgm:pt>
    <dgm:pt modelId="{287A8C2E-2A03-44E2-9F0F-B47C34B781B3}">
      <dgm:prSet phldrT="[Text]" custT="1"/>
      <dgm:spPr/>
      <dgm:t>
        <a:bodyPr/>
        <a:lstStyle/>
        <a:p>
          <a:r>
            <a:rPr lang="en-GB" sz="1200" dirty="0"/>
            <a:t>Apply via </a:t>
          </a:r>
          <a:r>
            <a:rPr lang="en-GB" sz="1200" dirty="0">
              <a:hlinkClick xmlns:r="http://schemas.openxmlformats.org/officeDocument/2006/relationships" r:id="rId1"/>
            </a:rPr>
            <a:t>Sigma Connected Support</a:t>
          </a:r>
          <a:endParaRPr lang="en-GB" sz="1200" dirty="0"/>
        </a:p>
      </dgm:t>
    </dgm:pt>
    <dgm:pt modelId="{B3297EEC-5B51-43E9-839C-068AE09D0F0F}" type="parTrans" cxnId="{ABB16B95-5A7E-418B-B070-830AE56FB740}">
      <dgm:prSet/>
      <dgm:spPr/>
      <dgm:t>
        <a:bodyPr/>
        <a:lstStyle/>
        <a:p>
          <a:endParaRPr lang="en-GB"/>
        </a:p>
      </dgm:t>
    </dgm:pt>
    <dgm:pt modelId="{1B2DC225-84E2-47F8-8972-F1C1F8951FD7}" type="sibTrans" cxnId="{ABB16B95-5A7E-418B-B070-830AE56FB740}">
      <dgm:prSet/>
      <dgm:spPr/>
      <dgm:t>
        <a:bodyPr/>
        <a:lstStyle/>
        <a:p>
          <a:endParaRPr lang="en-GB"/>
        </a:p>
      </dgm:t>
    </dgm:pt>
    <dgm:pt modelId="{21D409B4-59A6-4EA1-BEAE-E0165AF32BFF}">
      <dgm:prSet phldrT="[Text]" custT="1"/>
      <dgm:spPr/>
      <dgm:t>
        <a:bodyPr/>
        <a:lstStyle/>
        <a:p>
          <a:r>
            <a:rPr lang="en-GB" sz="1200" dirty="0"/>
            <a:t>Contact directly</a:t>
          </a:r>
        </a:p>
      </dgm:t>
    </dgm:pt>
    <dgm:pt modelId="{C848BB51-D89C-4473-B362-8CEE7D45111C}" type="parTrans" cxnId="{8C841D61-29BB-4360-B312-CB9E7916A869}">
      <dgm:prSet/>
      <dgm:spPr/>
      <dgm:t>
        <a:bodyPr/>
        <a:lstStyle/>
        <a:p>
          <a:endParaRPr lang="en-GB"/>
        </a:p>
      </dgm:t>
    </dgm:pt>
    <dgm:pt modelId="{D4F1C4EB-4D6E-4EB0-863C-F962BCF62DC4}" type="sibTrans" cxnId="{8C841D61-29BB-4360-B312-CB9E7916A869}">
      <dgm:prSet/>
      <dgm:spPr/>
      <dgm:t>
        <a:bodyPr/>
        <a:lstStyle/>
        <a:p>
          <a:endParaRPr lang="en-GB"/>
        </a:p>
      </dgm:t>
    </dgm:pt>
    <dgm:pt modelId="{9D9FFE9A-3CF6-47E9-948C-AB7A2A035CE5}">
      <dgm:prSet phldrT="[Text]" custT="1"/>
      <dgm:spPr/>
      <dgm:t>
        <a:bodyPr/>
        <a:lstStyle/>
        <a:p>
          <a:r>
            <a:rPr lang="en-GB" sz="1300" b="1" dirty="0" err="1"/>
            <a:t>E</a:t>
          </a:r>
          <a:r>
            <a:rPr lang="en-GB" sz="1300" b="1" dirty="0" err="1">
              <a:latin typeface="Calibri" panose="020F0502020204030204" pitchFamily="34" charset="0"/>
              <a:cs typeface="Calibri" panose="020F0502020204030204" pitchFamily="34" charset="0"/>
            </a:rPr>
            <a:t>●On</a:t>
          </a:r>
          <a:r>
            <a:rPr lang="en-GB" sz="1300" b="1" dirty="0">
              <a:latin typeface="Calibri" panose="020F0502020204030204" pitchFamily="34" charset="0"/>
              <a:cs typeface="Calibri" panose="020F0502020204030204" pitchFamily="34" charset="0"/>
            </a:rPr>
            <a:t> Next</a:t>
          </a:r>
          <a:endParaRPr lang="en-GB" sz="1300" b="1" dirty="0"/>
        </a:p>
      </dgm:t>
    </dgm:pt>
    <dgm:pt modelId="{68C382E8-82DE-48EE-B95E-107AC9E7A78F}" type="sibTrans" cxnId="{F0C07DB4-81B2-45E2-ADE2-56F68E633C79}">
      <dgm:prSet/>
      <dgm:spPr/>
      <dgm:t>
        <a:bodyPr/>
        <a:lstStyle/>
        <a:p>
          <a:endParaRPr lang="en-GB"/>
        </a:p>
      </dgm:t>
    </dgm:pt>
    <dgm:pt modelId="{89C9EE3B-6C25-4FFA-B65E-E51794550B38}" type="parTrans" cxnId="{F0C07DB4-81B2-45E2-ADE2-56F68E633C79}">
      <dgm:prSet/>
      <dgm:spPr/>
      <dgm:t>
        <a:bodyPr/>
        <a:lstStyle/>
        <a:p>
          <a:endParaRPr lang="en-GB"/>
        </a:p>
      </dgm:t>
    </dgm:pt>
    <dgm:pt modelId="{91A8F448-97BF-4FED-8425-0F3E501D59C1}">
      <dgm:prSet custT="1"/>
      <dgm:spPr/>
      <dgm:t>
        <a:bodyPr/>
        <a:lstStyle/>
        <a:p>
          <a:r>
            <a:rPr lang="en-GB" sz="1200" dirty="0"/>
            <a:t>Support fund for those in hardship or struggling</a:t>
          </a:r>
          <a:endParaRPr lang="en-GB" sz="3600" dirty="0"/>
        </a:p>
      </dgm:t>
    </dgm:pt>
    <dgm:pt modelId="{01961832-78ED-4810-9E36-835D758EABD8}" type="parTrans" cxnId="{A046F029-F2CB-434A-8618-1F9AAA18E3CA}">
      <dgm:prSet/>
      <dgm:spPr/>
      <dgm:t>
        <a:bodyPr/>
        <a:lstStyle/>
        <a:p>
          <a:endParaRPr lang="en-GB"/>
        </a:p>
      </dgm:t>
    </dgm:pt>
    <dgm:pt modelId="{5EEA0D82-8DAB-444A-BB16-4A6E95779E02}" type="sibTrans" cxnId="{A046F029-F2CB-434A-8618-1F9AAA18E3CA}">
      <dgm:prSet/>
      <dgm:spPr/>
      <dgm:t>
        <a:bodyPr/>
        <a:lstStyle/>
        <a:p>
          <a:endParaRPr lang="en-GB"/>
        </a:p>
      </dgm:t>
    </dgm:pt>
    <dgm:pt modelId="{133DFE16-0749-421F-AAB2-838625610D71}">
      <dgm:prSet custT="1"/>
      <dgm:spPr/>
      <dgm:t>
        <a:bodyPr/>
        <a:lstStyle/>
        <a:p>
          <a:r>
            <a:rPr lang="en-GB" sz="1200" dirty="0"/>
            <a:t>Grant to help with energy debt</a:t>
          </a:r>
        </a:p>
      </dgm:t>
    </dgm:pt>
    <dgm:pt modelId="{F8EA1B63-410D-4E97-8C89-32DBDC3F5498}" type="parTrans" cxnId="{D18AB930-79C9-4CCE-9E07-F2B6373BAEFA}">
      <dgm:prSet/>
      <dgm:spPr/>
      <dgm:t>
        <a:bodyPr/>
        <a:lstStyle/>
        <a:p>
          <a:endParaRPr lang="en-GB"/>
        </a:p>
      </dgm:t>
    </dgm:pt>
    <dgm:pt modelId="{11DF9539-22BB-41FE-B4B9-B3E1E77FFA03}" type="sibTrans" cxnId="{D18AB930-79C9-4CCE-9E07-F2B6373BAEFA}">
      <dgm:prSet/>
      <dgm:spPr/>
      <dgm:t>
        <a:bodyPr/>
        <a:lstStyle/>
        <a:p>
          <a:endParaRPr lang="en-GB"/>
        </a:p>
      </dgm:t>
    </dgm:pt>
    <dgm:pt modelId="{B1ED2BED-F540-440E-9652-B606EB80831B}">
      <dgm:prSet custT="1"/>
      <dgm:spPr/>
      <dgm:t>
        <a:bodyPr/>
        <a:lstStyle/>
        <a:p>
          <a:r>
            <a:rPr lang="en-GB" sz="1200" dirty="0"/>
            <a:t>Grant for replacement appliance</a:t>
          </a:r>
        </a:p>
      </dgm:t>
    </dgm:pt>
    <dgm:pt modelId="{75070EE6-AA11-429A-8AE3-27D3BAB3954E}" type="parTrans" cxnId="{12581319-0008-4CEC-BA47-1DE2E50B18AA}">
      <dgm:prSet/>
      <dgm:spPr/>
      <dgm:t>
        <a:bodyPr/>
        <a:lstStyle/>
        <a:p>
          <a:endParaRPr lang="en-GB"/>
        </a:p>
      </dgm:t>
    </dgm:pt>
    <dgm:pt modelId="{09D00AAA-0155-44F6-80FE-F2E838EBF423}" type="sibTrans" cxnId="{12581319-0008-4CEC-BA47-1DE2E50B18AA}">
      <dgm:prSet/>
      <dgm:spPr/>
      <dgm:t>
        <a:bodyPr/>
        <a:lstStyle/>
        <a:p>
          <a:endParaRPr lang="en-GB"/>
        </a:p>
      </dgm:t>
    </dgm:pt>
    <dgm:pt modelId="{FAECB1A7-0739-4700-A348-3DAD3E005C46}">
      <dgm:prSet custT="1"/>
      <dgm:spPr/>
      <dgm:t>
        <a:bodyPr/>
        <a:lstStyle/>
        <a:p>
          <a:r>
            <a:rPr lang="en-GB" sz="1200" dirty="0"/>
            <a:t>Have to show commitment to achieving financial stability</a:t>
          </a:r>
        </a:p>
      </dgm:t>
    </dgm:pt>
    <dgm:pt modelId="{AAC3215D-3431-489E-9430-5F939DF5B808}" type="parTrans" cxnId="{F1D96F3A-30A1-4591-966D-6E126AD9B55D}">
      <dgm:prSet/>
      <dgm:spPr/>
      <dgm:t>
        <a:bodyPr/>
        <a:lstStyle/>
        <a:p>
          <a:endParaRPr lang="en-GB"/>
        </a:p>
      </dgm:t>
    </dgm:pt>
    <dgm:pt modelId="{6E93FEAD-A2D9-4821-AA93-46DF2BCCCE24}" type="sibTrans" cxnId="{F1D96F3A-30A1-4591-966D-6E126AD9B55D}">
      <dgm:prSet/>
      <dgm:spPr/>
      <dgm:t>
        <a:bodyPr/>
        <a:lstStyle/>
        <a:p>
          <a:endParaRPr lang="en-GB"/>
        </a:p>
      </dgm:t>
    </dgm:pt>
    <dgm:pt modelId="{AD669C2F-B9DC-4396-8F32-E2103699D5AD}">
      <dgm:prSet custT="1"/>
      <dgm:spPr/>
      <dgm:t>
        <a:bodyPr/>
        <a:lstStyle/>
        <a:p>
          <a:r>
            <a:rPr lang="en-GB" sz="1200" dirty="0"/>
            <a:t>Apply through https://www.lets-talk.online/</a:t>
          </a:r>
        </a:p>
      </dgm:t>
    </dgm:pt>
    <dgm:pt modelId="{E365D33F-017C-46D8-BB2E-6B8D5DFC2973}" type="parTrans" cxnId="{D8E89016-71F2-441A-A8F2-1213EBCAC042}">
      <dgm:prSet/>
      <dgm:spPr/>
      <dgm:t>
        <a:bodyPr/>
        <a:lstStyle/>
        <a:p>
          <a:endParaRPr lang="en-GB"/>
        </a:p>
      </dgm:t>
    </dgm:pt>
    <dgm:pt modelId="{566E6E23-3E08-4245-AB67-90C93DDACCA8}" type="sibTrans" cxnId="{D8E89016-71F2-441A-A8F2-1213EBCAC042}">
      <dgm:prSet/>
      <dgm:spPr/>
      <dgm:t>
        <a:bodyPr/>
        <a:lstStyle/>
        <a:p>
          <a:endParaRPr lang="en-GB"/>
        </a:p>
      </dgm:t>
    </dgm:pt>
    <dgm:pt modelId="{F0D15C03-B440-487C-9DBD-8D4CA91A7D2A}" type="pres">
      <dgm:prSet presAssocID="{8CE53855-4971-4B54-A250-71AD20A2D0CF}" presName="linearFlow" presStyleCnt="0">
        <dgm:presLayoutVars>
          <dgm:dir/>
          <dgm:resizeHandles val="exact"/>
        </dgm:presLayoutVars>
      </dgm:prSet>
      <dgm:spPr/>
    </dgm:pt>
    <dgm:pt modelId="{4DAF324A-495D-411F-A3DD-F61A3E541E2E}" type="pres">
      <dgm:prSet presAssocID="{2523EE2F-A454-4773-9574-29D8A694FF95}" presName="composite" presStyleCnt="0"/>
      <dgm:spPr/>
    </dgm:pt>
    <dgm:pt modelId="{306F168B-6988-43D7-B76C-5593E7FB7B77}" type="pres">
      <dgm:prSet presAssocID="{2523EE2F-A454-4773-9574-29D8A694FF95}" presName="imgShp" presStyleLbl="fgImgPlac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10F736FE-6C9D-4E0E-92E0-6298A1E59F8E}" type="pres">
      <dgm:prSet presAssocID="{2523EE2F-A454-4773-9574-29D8A694FF95}" presName="txShp" presStyleLbl="node1" presStyleIdx="0" presStyleCnt="4">
        <dgm:presLayoutVars>
          <dgm:bulletEnabled val="1"/>
        </dgm:presLayoutVars>
      </dgm:prSet>
      <dgm:spPr/>
    </dgm:pt>
    <dgm:pt modelId="{81B6F385-C2CA-4F42-83C9-AEBAFE1E1772}" type="pres">
      <dgm:prSet presAssocID="{793B82E3-1C0B-4D3F-8608-ACEB58296835}" presName="spacing" presStyleCnt="0"/>
      <dgm:spPr/>
    </dgm:pt>
    <dgm:pt modelId="{3089B9F2-B3AC-42D1-8D98-F108C6AA2F56}" type="pres">
      <dgm:prSet presAssocID="{D7D17DEB-2C87-4ABD-A826-699322A760C1}" presName="composite" presStyleCnt="0"/>
      <dgm:spPr/>
    </dgm:pt>
    <dgm:pt modelId="{0DBC19FF-4CCE-4F8F-909D-E5FE0B7595ED}" type="pres">
      <dgm:prSet presAssocID="{D7D17DEB-2C87-4ABD-A826-699322A760C1}" presName="imgShp" presStyleLbl="fgImgPlac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D3F866E2-4300-4828-805A-52A4E67F2390}" type="pres">
      <dgm:prSet presAssocID="{D7D17DEB-2C87-4ABD-A826-699322A760C1}" presName="txShp" presStyleLbl="node1" presStyleIdx="1" presStyleCnt="4" custScaleY="116566">
        <dgm:presLayoutVars>
          <dgm:bulletEnabled val="1"/>
        </dgm:presLayoutVars>
      </dgm:prSet>
      <dgm:spPr/>
    </dgm:pt>
    <dgm:pt modelId="{20D4574A-4D8E-4A71-9D63-8A9B5A201C40}" type="pres">
      <dgm:prSet presAssocID="{0A821C2B-1561-4FBB-B990-C75DD90C7C5B}" presName="spacing" presStyleCnt="0"/>
      <dgm:spPr/>
    </dgm:pt>
    <dgm:pt modelId="{E5FA90AD-079C-4EF9-8B37-1BB9D317A126}" type="pres">
      <dgm:prSet presAssocID="{C987D3D9-F524-4131-96AF-0E55769729A4}" presName="composite" presStyleCnt="0"/>
      <dgm:spPr/>
    </dgm:pt>
    <dgm:pt modelId="{4B57845B-0123-4D5F-B92C-1E0CDBA1111A}" type="pres">
      <dgm:prSet presAssocID="{C987D3D9-F524-4131-96AF-0E55769729A4}" presName="imgShp" presStyleLbl="fgImgPlac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/>
          </dgm14:cNvPr>
        </a:ext>
      </dgm:extLst>
    </dgm:pt>
    <dgm:pt modelId="{F9AA0C80-4365-4D71-9C68-DA3C2897AC30}" type="pres">
      <dgm:prSet presAssocID="{C987D3D9-F524-4131-96AF-0E55769729A4}" presName="txShp" presStyleLbl="node1" presStyleIdx="2" presStyleCnt="4">
        <dgm:presLayoutVars>
          <dgm:bulletEnabled val="1"/>
        </dgm:presLayoutVars>
      </dgm:prSet>
      <dgm:spPr/>
    </dgm:pt>
    <dgm:pt modelId="{8C653250-E810-440E-92F4-A0EB2D6C223E}" type="pres">
      <dgm:prSet presAssocID="{B1BDA0F9-7C6D-4B8B-8EC5-1960DEC28861}" presName="spacing" presStyleCnt="0"/>
      <dgm:spPr/>
    </dgm:pt>
    <dgm:pt modelId="{923BA29C-24EF-490D-A3CC-7F616B182823}" type="pres">
      <dgm:prSet presAssocID="{9D9FFE9A-3CF6-47E9-948C-AB7A2A035CE5}" presName="composite" presStyleCnt="0"/>
      <dgm:spPr/>
    </dgm:pt>
    <dgm:pt modelId="{BD6170C3-6637-4AC5-A014-025B2CFF5C9F}" type="pres">
      <dgm:prSet presAssocID="{9D9FFE9A-3CF6-47E9-948C-AB7A2A035CE5}" presName="imgShp" presStyleLbl="fgImgPlace1" presStyleIdx="3" presStyleCnt="4" custLinFactNeighborY="-2538"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8564" b="28564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/>
          </dgm14:cNvPr>
        </a:ext>
      </dgm:extLst>
    </dgm:pt>
    <dgm:pt modelId="{42184631-E39E-408E-8B95-88E5E5B42AEE}" type="pres">
      <dgm:prSet presAssocID="{9D9FFE9A-3CF6-47E9-948C-AB7A2A035CE5}" presName="txShp" presStyleLbl="node1" presStyleIdx="3" presStyleCnt="4" custScaleY="119160">
        <dgm:presLayoutVars>
          <dgm:bulletEnabled val="1"/>
        </dgm:presLayoutVars>
      </dgm:prSet>
      <dgm:spPr/>
    </dgm:pt>
  </dgm:ptLst>
  <dgm:cxnLst>
    <dgm:cxn modelId="{6767A50B-E254-40F2-9C03-0CC29A67D8B3}" srcId="{2523EE2F-A454-4773-9574-29D8A694FF95}" destId="{88EBA8FE-346C-4B2E-AB66-CEEF3CB3C48E}" srcOrd="2" destOrd="0" parTransId="{5EBB8705-C308-482F-B4BF-A58A58924FE1}" sibTransId="{06A3658A-9AB1-401E-977C-4B450488591F}"/>
    <dgm:cxn modelId="{2FD0C20B-8582-4D66-911F-1EC3E7F6C0E5}" srcId="{D7D17DEB-2C87-4ABD-A826-699322A760C1}" destId="{AE874947-F511-4A16-ADAC-80ABC2BC8DD3}" srcOrd="2" destOrd="0" parTransId="{C9C18AC9-4880-4EBD-92AF-D68FE6DBACFF}" sibTransId="{CB7611DD-EF03-4A4F-AD82-4E3151B1A332}"/>
    <dgm:cxn modelId="{D8E89016-71F2-441A-A8F2-1213EBCAC042}" srcId="{9D9FFE9A-3CF6-47E9-948C-AB7A2A035CE5}" destId="{AD669C2F-B9DC-4396-8F32-E2103699D5AD}" srcOrd="4" destOrd="0" parTransId="{E365D33F-017C-46D8-BB2E-6B8D5DFC2973}" sibTransId="{566E6E23-3E08-4245-AB67-90C93DDACCA8}"/>
    <dgm:cxn modelId="{12581319-0008-4CEC-BA47-1DE2E50B18AA}" srcId="{9D9FFE9A-3CF6-47E9-948C-AB7A2A035CE5}" destId="{B1ED2BED-F540-440E-9652-B606EB80831B}" srcOrd="2" destOrd="0" parTransId="{75070EE6-AA11-429A-8AE3-27D3BAB3954E}" sibTransId="{09D00AAA-0155-44F6-80FE-F2E838EBF423}"/>
    <dgm:cxn modelId="{B933E31B-8946-422B-992F-4477CB55D258}" type="presOf" srcId="{287A8C2E-2A03-44E2-9F0F-B47C34B781B3}" destId="{D3F866E2-4300-4828-805A-52A4E67F2390}" srcOrd="0" destOrd="4" presId="urn:microsoft.com/office/officeart/2005/8/layout/vList3"/>
    <dgm:cxn modelId="{25215A24-70CC-4F55-93A4-E6BEBA45275C}" type="presOf" srcId="{AD669C2F-B9DC-4396-8F32-E2103699D5AD}" destId="{42184631-E39E-408E-8B95-88E5E5B42AEE}" srcOrd="0" destOrd="5" presId="urn:microsoft.com/office/officeart/2005/8/layout/vList3"/>
    <dgm:cxn modelId="{DE7B2925-FA37-44FB-9F10-8A12ADFC4FCB}" type="presOf" srcId="{C0C41E09-7413-4081-8BBB-C56E1C7C4477}" destId="{10F736FE-6C9D-4E0E-92E0-6298A1E59F8E}" srcOrd="0" destOrd="1" presId="urn:microsoft.com/office/officeart/2005/8/layout/vList3"/>
    <dgm:cxn modelId="{37AF5129-C094-4BE4-9663-739F0E12376D}" type="presOf" srcId="{21D409B4-59A6-4EA1-BEAE-E0165AF32BFF}" destId="{F9AA0C80-4365-4D71-9C68-DA3C2897AC30}" srcOrd="0" destOrd="2" presId="urn:microsoft.com/office/officeart/2005/8/layout/vList3"/>
    <dgm:cxn modelId="{A046F029-F2CB-434A-8618-1F9AAA18E3CA}" srcId="{9D9FFE9A-3CF6-47E9-948C-AB7A2A035CE5}" destId="{91A8F448-97BF-4FED-8425-0F3E501D59C1}" srcOrd="0" destOrd="0" parTransId="{01961832-78ED-4810-9E36-835D758EABD8}" sibTransId="{5EEA0D82-8DAB-444A-BB16-4A6E95779E02}"/>
    <dgm:cxn modelId="{BB4E302C-3B53-4BD4-B583-E398DC835AA9}" srcId="{8CE53855-4971-4B54-A250-71AD20A2D0CF}" destId="{D7D17DEB-2C87-4ABD-A826-699322A760C1}" srcOrd="1" destOrd="0" parTransId="{EF432590-22D4-4011-81F4-018AB9108A7F}" sibTransId="{0A821C2B-1561-4FBB-B990-C75DD90C7C5B}"/>
    <dgm:cxn modelId="{D18AB930-79C9-4CCE-9E07-F2B6373BAEFA}" srcId="{9D9FFE9A-3CF6-47E9-948C-AB7A2A035CE5}" destId="{133DFE16-0749-421F-AAB2-838625610D71}" srcOrd="1" destOrd="0" parTransId="{F8EA1B63-410D-4E97-8C89-32DBDC3F5498}" sibTransId="{11DF9539-22BB-41FE-B4B9-B3E1E77FFA03}"/>
    <dgm:cxn modelId="{7B305C3A-3933-4BA3-AB38-507B1FB60109}" srcId="{8CE53855-4971-4B54-A250-71AD20A2D0CF}" destId="{2523EE2F-A454-4773-9574-29D8A694FF95}" srcOrd="0" destOrd="0" parTransId="{3C06C772-48F7-4BC0-9E43-5BCCE20A3205}" sibTransId="{793B82E3-1C0B-4D3F-8608-ACEB58296835}"/>
    <dgm:cxn modelId="{F1D96F3A-30A1-4591-966D-6E126AD9B55D}" srcId="{9D9FFE9A-3CF6-47E9-948C-AB7A2A035CE5}" destId="{FAECB1A7-0739-4700-A348-3DAD3E005C46}" srcOrd="3" destOrd="0" parTransId="{AAC3215D-3431-489E-9430-5F939DF5B808}" sibTransId="{6E93FEAD-A2D9-4821-AA93-46DF2BCCCE24}"/>
    <dgm:cxn modelId="{EE17B25C-31D8-4959-AD3C-94DB28334359}" type="presOf" srcId="{D7D17DEB-2C87-4ABD-A826-699322A760C1}" destId="{D3F866E2-4300-4828-805A-52A4E67F2390}" srcOrd="0" destOrd="0" presId="urn:microsoft.com/office/officeart/2005/8/layout/vList3"/>
    <dgm:cxn modelId="{8C841D61-29BB-4360-B312-CB9E7916A869}" srcId="{C987D3D9-F524-4131-96AF-0E55769729A4}" destId="{21D409B4-59A6-4EA1-BEAE-E0165AF32BFF}" srcOrd="1" destOrd="0" parTransId="{C848BB51-D89C-4473-B362-8CEE7D45111C}" sibTransId="{D4F1C4EB-4D6E-4EB0-863C-F962BCF62DC4}"/>
    <dgm:cxn modelId="{824C7141-1E1A-43FA-9DBE-F9B559593D09}" type="presOf" srcId="{4709C5C7-40B7-4B21-9B85-2DACAD05FC07}" destId="{D3F866E2-4300-4828-805A-52A4E67F2390}" srcOrd="0" destOrd="2" presId="urn:microsoft.com/office/officeart/2005/8/layout/vList3"/>
    <dgm:cxn modelId="{95F99562-5A82-4DFD-B6CA-2EBE53023D53}" type="presOf" srcId="{D85870DC-AC55-434E-B871-E143A188DF6F}" destId="{10F736FE-6C9D-4E0E-92E0-6298A1E59F8E}" srcOrd="0" destOrd="4" presId="urn:microsoft.com/office/officeart/2005/8/layout/vList3"/>
    <dgm:cxn modelId="{B25ACB64-7E2F-4ED5-ADE5-637030262521}" type="presOf" srcId="{2523EE2F-A454-4773-9574-29D8A694FF95}" destId="{10F736FE-6C9D-4E0E-92E0-6298A1E59F8E}" srcOrd="0" destOrd="0" presId="urn:microsoft.com/office/officeart/2005/8/layout/vList3"/>
    <dgm:cxn modelId="{BE575C6A-AE5D-4F30-AB19-900C271B4739}" type="presOf" srcId="{91A8F448-97BF-4FED-8425-0F3E501D59C1}" destId="{42184631-E39E-408E-8B95-88E5E5B42AEE}" srcOrd="0" destOrd="1" presId="urn:microsoft.com/office/officeart/2005/8/layout/vList3"/>
    <dgm:cxn modelId="{EE13BB51-AE0D-4F7F-AFE2-E424AC58D02F}" srcId="{2523EE2F-A454-4773-9574-29D8A694FF95}" destId="{E6F4E062-216A-48FD-815A-AD1E12CA3B22}" srcOrd="1" destOrd="0" parTransId="{09E6BB3B-27C4-4B72-8CB5-C1C1E9A41A32}" sibTransId="{2D0F50EB-B673-4C51-9D17-895FC908012B}"/>
    <dgm:cxn modelId="{A032AD79-AF09-4724-9B9D-101E90E8E14F}" type="presOf" srcId="{B1ED2BED-F540-440E-9652-B606EB80831B}" destId="{42184631-E39E-408E-8B95-88E5E5B42AEE}" srcOrd="0" destOrd="3" presId="urn:microsoft.com/office/officeart/2005/8/layout/vList3"/>
    <dgm:cxn modelId="{818EAB85-D6B8-4CDF-A19C-78EC03E2E564}" type="presOf" srcId="{FC7DC727-73F4-48C1-92E6-6E588396E28C}" destId="{F9AA0C80-4365-4D71-9C68-DA3C2897AC30}" srcOrd="0" destOrd="1" presId="urn:microsoft.com/office/officeart/2005/8/layout/vList3"/>
    <dgm:cxn modelId="{37CB5287-34AD-41D5-8A87-F317EFE52E48}" type="presOf" srcId="{E6F4E062-216A-48FD-815A-AD1E12CA3B22}" destId="{10F736FE-6C9D-4E0E-92E0-6298A1E59F8E}" srcOrd="0" destOrd="2" presId="urn:microsoft.com/office/officeart/2005/8/layout/vList3"/>
    <dgm:cxn modelId="{5667928E-D62C-4939-96A4-8309E68E57F2}" type="presOf" srcId="{960A1B3D-C23A-41A0-898A-F14A5661DC83}" destId="{D3F866E2-4300-4828-805A-52A4E67F2390}" srcOrd="0" destOrd="1" presId="urn:microsoft.com/office/officeart/2005/8/layout/vList3"/>
    <dgm:cxn modelId="{66DA2B8F-26DB-4F3A-A7EE-1ACFC642D9F4}" srcId="{C987D3D9-F524-4131-96AF-0E55769729A4}" destId="{FC7DC727-73F4-48C1-92E6-6E588396E28C}" srcOrd="0" destOrd="0" parTransId="{2C51126B-35B5-47D8-BE7A-59FAD9C2A108}" sibTransId="{63C855E1-EA0E-40D2-A74A-91D88F859B4A}"/>
    <dgm:cxn modelId="{ABB16B95-5A7E-418B-B070-830AE56FB740}" srcId="{D7D17DEB-2C87-4ABD-A826-699322A760C1}" destId="{287A8C2E-2A03-44E2-9F0F-B47C34B781B3}" srcOrd="3" destOrd="0" parTransId="{B3297EEC-5B51-43E9-839C-068AE09D0F0F}" sibTransId="{1B2DC225-84E2-47F8-8972-F1C1F8951FD7}"/>
    <dgm:cxn modelId="{E25F25A1-DAC4-433E-8B28-805E065124BE}" type="presOf" srcId="{C987D3D9-F524-4131-96AF-0E55769729A4}" destId="{F9AA0C80-4365-4D71-9C68-DA3C2897AC30}" srcOrd="0" destOrd="0" presId="urn:microsoft.com/office/officeart/2005/8/layout/vList3"/>
    <dgm:cxn modelId="{1B2BA0B1-99C4-4302-AF5F-7285AC3DE5AD}" srcId="{D7D17DEB-2C87-4ABD-A826-699322A760C1}" destId="{960A1B3D-C23A-41A0-898A-F14A5661DC83}" srcOrd="0" destOrd="0" parTransId="{F6CBEE5E-01A3-4387-ADD1-34CE73EBBC63}" sibTransId="{21FD67F8-57EA-49FB-A29F-44F4A069AA62}"/>
    <dgm:cxn modelId="{F0C07DB4-81B2-45E2-ADE2-56F68E633C79}" srcId="{8CE53855-4971-4B54-A250-71AD20A2D0CF}" destId="{9D9FFE9A-3CF6-47E9-948C-AB7A2A035CE5}" srcOrd="3" destOrd="0" parTransId="{89C9EE3B-6C25-4FFA-B65E-E51794550B38}" sibTransId="{68C382E8-82DE-48EE-B95E-107AC9E7A78F}"/>
    <dgm:cxn modelId="{5B0C9BBE-F731-4603-88BB-5A0C255D0BD4}" srcId="{2523EE2F-A454-4773-9574-29D8A694FF95}" destId="{D85870DC-AC55-434E-B871-E143A188DF6F}" srcOrd="3" destOrd="0" parTransId="{29A9CEF0-EFC2-48DE-A717-E3F45E74D712}" sibTransId="{0114DE54-5F87-4F5C-ABBD-D2DFB7D5B442}"/>
    <dgm:cxn modelId="{BE4570C8-4A53-4187-83D6-C397D364FB27}" type="presOf" srcId="{133DFE16-0749-421F-AAB2-838625610D71}" destId="{42184631-E39E-408E-8B95-88E5E5B42AEE}" srcOrd="0" destOrd="2" presId="urn:microsoft.com/office/officeart/2005/8/layout/vList3"/>
    <dgm:cxn modelId="{0AF3E3D8-AEDF-4BB0-A6C0-76663487615F}" srcId="{2523EE2F-A454-4773-9574-29D8A694FF95}" destId="{C0C41E09-7413-4081-8BBB-C56E1C7C4477}" srcOrd="0" destOrd="0" parTransId="{9D3AC3C7-EC50-4069-97C2-D828F378A775}" sibTransId="{54E2F342-2565-4050-9F0C-6E63ED2C2207}"/>
    <dgm:cxn modelId="{7959C8DA-68B6-4D04-B265-42A5F14B4BEC}" type="presOf" srcId="{AE874947-F511-4A16-ADAC-80ABC2BC8DD3}" destId="{D3F866E2-4300-4828-805A-52A4E67F2390}" srcOrd="0" destOrd="3" presId="urn:microsoft.com/office/officeart/2005/8/layout/vList3"/>
    <dgm:cxn modelId="{37AB8CE1-10F3-49CD-96B6-A6B2444D9C51}" type="presOf" srcId="{FAECB1A7-0739-4700-A348-3DAD3E005C46}" destId="{42184631-E39E-408E-8B95-88E5E5B42AEE}" srcOrd="0" destOrd="4" presId="urn:microsoft.com/office/officeart/2005/8/layout/vList3"/>
    <dgm:cxn modelId="{046233E6-2D72-4AE5-99A3-EB2D1175D444}" srcId="{D7D17DEB-2C87-4ABD-A826-699322A760C1}" destId="{4709C5C7-40B7-4B21-9B85-2DACAD05FC07}" srcOrd="1" destOrd="0" parTransId="{454E92E4-AB28-49F8-841F-83968BD260CD}" sibTransId="{25C7EF21-E6D8-4B57-8305-A72898301ED2}"/>
    <dgm:cxn modelId="{F82757EB-0A16-4A8D-AA4D-76DC712F24BD}" type="presOf" srcId="{88EBA8FE-346C-4B2E-AB66-CEEF3CB3C48E}" destId="{10F736FE-6C9D-4E0E-92E0-6298A1E59F8E}" srcOrd="0" destOrd="3" presId="urn:microsoft.com/office/officeart/2005/8/layout/vList3"/>
    <dgm:cxn modelId="{9AA5E6ED-98F1-4067-B175-B82C12560625}" srcId="{8CE53855-4971-4B54-A250-71AD20A2D0CF}" destId="{C987D3D9-F524-4131-96AF-0E55769729A4}" srcOrd="2" destOrd="0" parTransId="{9C68156B-D923-4986-90D3-A3F268BBFCCE}" sibTransId="{B1BDA0F9-7C6D-4B8B-8EC5-1960DEC28861}"/>
    <dgm:cxn modelId="{63D007F1-A313-4541-B1D5-19BBA5F14CC7}" type="presOf" srcId="{9D9FFE9A-3CF6-47E9-948C-AB7A2A035CE5}" destId="{42184631-E39E-408E-8B95-88E5E5B42AEE}" srcOrd="0" destOrd="0" presId="urn:microsoft.com/office/officeart/2005/8/layout/vList3"/>
    <dgm:cxn modelId="{00592BFF-FD8A-4356-BBAD-AFC92436B3C1}" type="presOf" srcId="{8CE53855-4971-4B54-A250-71AD20A2D0CF}" destId="{F0D15C03-B440-487C-9DBD-8D4CA91A7D2A}" srcOrd="0" destOrd="0" presId="urn:microsoft.com/office/officeart/2005/8/layout/vList3"/>
    <dgm:cxn modelId="{E987E21D-23C0-4F23-B521-45CBF4C16673}" type="presParOf" srcId="{F0D15C03-B440-487C-9DBD-8D4CA91A7D2A}" destId="{4DAF324A-495D-411F-A3DD-F61A3E541E2E}" srcOrd="0" destOrd="0" presId="urn:microsoft.com/office/officeart/2005/8/layout/vList3"/>
    <dgm:cxn modelId="{24FD4657-73C4-48B6-8142-0BCF245424DF}" type="presParOf" srcId="{4DAF324A-495D-411F-A3DD-F61A3E541E2E}" destId="{306F168B-6988-43D7-B76C-5593E7FB7B77}" srcOrd="0" destOrd="0" presId="urn:microsoft.com/office/officeart/2005/8/layout/vList3"/>
    <dgm:cxn modelId="{AC85C699-B401-4DCC-BA95-151C697BC7EA}" type="presParOf" srcId="{4DAF324A-495D-411F-A3DD-F61A3E541E2E}" destId="{10F736FE-6C9D-4E0E-92E0-6298A1E59F8E}" srcOrd="1" destOrd="0" presId="urn:microsoft.com/office/officeart/2005/8/layout/vList3"/>
    <dgm:cxn modelId="{02C7A4D3-1304-41F1-A6B7-2B0C06FA7880}" type="presParOf" srcId="{F0D15C03-B440-487C-9DBD-8D4CA91A7D2A}" destId="{81B6F385-C2CA-4F42-83C9-AEBAFE1E1772}" srcOrd="1" destOrd="0" presId="urn:microsoft.com/office/officeart/2005/8/layout/vList3"/>
    <dgm:cxn modelId="{4137DE56-2ADD-478A-A7A3-62761E9423BF}" type="presParOf" srcId="{F0D15C03-B440-487C-9DBD-8D4CA91A7D2A}" destId="{3089B9F2-B3AC-42D1-8D98-F108C6AA2F56}" srcOrd="2" destOrd="0" presId="urn:microsoft.com/office/officeart/2005/8/layout/vList3"/>
    <dgm:cxn modelId="{3F6A558A-96C0-46F3-BF34-0344618AE18C}" type="presParOf" srcId="{3089B9F2-B3AC-42D1-8D98-F108C6AA2F56}" destId="{0DBC19FF-4CCE-4F8F-909D-E5FE0B7595ED}" srcOrd="0" destOrd="0" presId="urn:microsoft.com/office/officeart/2005/8/layout/vList3"/>
    <dgm:cxn modelId="{268CA58B-BB30-4DC6-A737-DE9FB15B2503}" type="presParOf" srcId="{3089B9F2-B3AC-42D1-8D98-F108C6AA2F56}" destId="{D3F866E2-4300-4828-805A-52A4E67F2390}" srcOrd="1" destOrd="0" presId="urn:microsoft.com/office/officeart/2005/8/layout/vList3"/>
    <dgm:cxn modelId="{B72682AC-A101-4308-801B-1BBC0C621B5E}" type="presParOf" srcId="{F0D15C03-B440-487C-9DBD-8D4CA91A7D2A}" destId="{20D4574A-4D8E-4A71-9D63-8A9B5A201C40}" srcOrd="3" destOrd="0" presId="urn:microsoft.com/office/officeart/2005/8/layout/vList3"/>
    <dgm:cxn modelId="{6F6C02ED-02CA-4958-8817-F9CC8E463D2B}" type="presParOf" srcId="{F0D15C03-B440-487C-9DBD-8D4CA91A7D2A}" destId="{E5FA90AD-079C-4EF9-8B37-1BB9D317A126}" srcOrd="4" destOrd="0" presId="urn:microsoft.com/office/officeart/2005/8/layout/vList3"/>
    <dgm:cxn modelId="{92D93DAC-46C6-4A04-B41E-2D075AA96FD9}" type="presParOf" srcId="{E5FA90AD-079C-4EF9-8B37-1BB9D317A126}" destId="{4B57845B-0123-4D5F-B92C-1E0CDBA1111A}" srcOrd="0" destOrd="0" presId="urn:microsoft.com/office/officeart/2005/8/layout/vList3"/>
    <dgm:cxn modelId="{42A8B898-7F5D-4FBE-AB78-358A16B3304A}" type="presParOf" srcId="{E5FA90AD-079C-4EF9-8B37-1BB9D317A126}" destId="{F9AA0C80-4365-4D71-9C68-DA3C2897AC30}" srcOrd="1" destOrd="0" presId="urn:microsoft.com/office/officeart/2005/8/layout/vList3"/>
    <dgm:cxn modelId="{7D51B352-81CA-4F28-A659-2D492EDBA7FF}" type="presParOf" srcId="{F0D15C03-B440-487C-9DBD-8D4CA91A7D2A}" destId="{8C653250-E810-440E-92F4-A0EB2D6C223E}" srcOrd="5" destOrd="0" presId="urn:microsoft.com/office/officeart/2005/8/layout/vList3"/>
    <dgm:cxn modelId="{DA9B7F17-7341-48BB-AB15-C9EBC73FFF00}" type="presParOf" srcId="{F0D15C03-B440-487C-9DBD-8D4CA91A7D2A}" destId="{923BA29C-24EF-490D-A3CC-7F616B182823}" srcOrd="6" destOrd="0" presId="urn:microsoft.com/office/officeart/2005/8/layout/vList3"/>
    <dgm:cxn modelId="{1E8AAE50-973D-4D08-9142-D51AF788B66A}" type="presParOf" srcId="{923BA29C-24EF-490D-A3CC-7F616B182823}" destId="{BD6170C3-6637-4AC5-A014-025B2CFF5C9F}" srcOrd="0" destOrd="0" presId="urn:microsoft.com/office/officeart/2005/8/layout/vList3"/>
    <dgm:cxn modelId="{D64C7D1C-26F8-42F6-8796-BA666FD79462}" type="presParOf" srcId="{923BA29C-24EF-490D-A3CC-7F616B182823}" destId="{42184631-E39E-408E-8B95-88E5E5B42AE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E53855-4971-4B54-A250-71AD20A2D0CF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2523EE2F-A454-4773-9574-29D8A694FF95}">
      <dgm:prSet phldrT="[Text]"/>
      <dgm:spPr/>
      <dgm:t>
        <a:bodyPr/>
        <a:lstStyle/>
        <a:p>
          <a:r>
            <a:rPr lang="en-GB" sz="1300" b="1" dirty="0"/>
            <a:t>EDF</a:t>
          </a:r>
        </a:p>
      </dgm:t>
    </dgm:pt>
    <dgm:pt modelId="{3C06C772-48F7-4BC0-9E43-5BCCE20A3205}" type="parTrans" cxnId="{7B305C3A-3933-4BA3-AB38-507B1FB60109}">
      <dgm:prSet/>
      <dgm:spPr/>
      <dgm:t>
        <a:bodyPr/>
        <a:lstStyle/>
        <a:p>
          <a:endParaRPr lang="en-GB"/>
        </a:p>
      </dgm:t>
    </dgm:pt>
    <dgm:pt modelId="{793B82E3-1C0B-4D3F-8608-ACEB58296835}" type="sibTrans" cxnId="{7B305C3A-3933-4BA3-AB38-507B1FB60109}">
      <dgm:prSet/>
      <dgm:spPr/>
      <dgm:t>
        <a:bodyPr/>
        <a:lstStyle/>
        <a:p>
          <a:endParaRPr lang="en-GB"/>
        </a:p>
      </dgm:t>
    </dgm:pt>
    <dgm:pt modelId="{C0C41E09-7413-4081-8BBB-C56E1C7C4477}">
      <dgm:prSet phldrT="[Text]" custT="1"/>
      <dgm:spPr/>
      <dgm:t>
        <a:bodyPr/>
        <a:lstStyle/>
        <a:p>
          <a:r>
            <a:rPr lang="en-GB" sz="1200" dirty="0"/>
            <a:t>Customer Support Fund for those on Priority Services Register</a:t>
          </a:r>
        </a:p>
      </dgm:t>
    </dgm:pt>
    <dgm:pt modelId="{9D3AC3C7-EC50-4069-97C2-D828F378A775}" type="parTrans" cxnId="{0AF3E3D8-AEDF-4BB0-A6C0-76663487615F}">
      <dgm:prSet/>
      <dgm:spPr/>
      <dgm:t>
        <a:bodyPr/>
        <a:lstStyle/>
        <a:p>
          <a:endParaRPr lang="en-GB"/>
        </a:p>
      </dgm:t>
    </dgm:pt>
    <dgm:pt modelId="{54E2F342-2565-4050-9F0C-6E63ED2C2207}" type="sibTrans" cxnId="{0AF3E3D8-AEDF-4BB0-A6C0-76663487615F}">
      <dgm:prSet/>
      <dgm:spPr/>
      <dgm:t>
        <a:bodyPr/>
        <a:lstStyle/>
        <a:p>
          <a:endParaRPr lang="en-GB"/>
        </a:p>
      </dgm:t>
    </dgm:pt>
    <dgm:pt modelId="{D7D17DEB-2C87-4ABD-A826-699322A760C1}">
      <dgm:prSet phldrT="[Text]"/>
      <dgm:spPr/>
      <dgm:t>
        <a:bodyPr/>
        <a:lstStyle/>
        <a:p>
          <a:r>
            <a:rPr lang="en-GB" sz="1300" b="1" dirty="0"/>
            <a:t>bulb</a:t>
          </a:r>
        </a:p>
      </dgm:t>
    </dgm:pt>
    <dgm:pt modelId="{EF432590-22D4-4011-81F4-018AB9108A7F}" type="parTrans" cxnId="{BB4E302C-3B53-4BD4-B583-E398DC835AA9}">
      <dgm:prSet/>
      <dgm:spPr/>
      <dgm:t>
        <a:bodyPr/>
        <a:lstStyle/>
        <a:p>
          <a:endParaRPr lang="en-GB"/>
        </a:p>
      </dgm:t>
    </dgm:pt>
    <dgm:pt modelId="{0A821C2B-1561-4FBB-B990-C75DD90C7C5B}" type="sibTrans" cxnId="{BB4E302C-3B53-4BD4-B583-E398DC835AA9}">
      <dgm:prSet/>
      <dgm:spPr/>
      <dgm:t>
        <a:bodyPr/>
        <a:lstStyle/>
        <a:p>
          <a:endParaRPr lang="en-GB"/>
        </a:p>
      </dgm:t>
    </dgm:pt>
    <dgm:pt modelId="{960A1B3D-C23A-41A0-898A-F14A5661DC83}">
      <dgm:prSet phldrT="[Text]" custT="1"/>
      <dgm:spPr/>
      <dgm:t>
        <a:bodyPr/>
        <a:lstStyle/>
        <a:p>
          <a:r>
            <a:rPr lang="en-GB" sz="1200" dirty="0"/>
            <a:t>Currently closed due to high demand</a:t>
          </a:r>
        </a:p>
      </dgm:t>
    </dgm:pt>
    <dgm:pt modelId="{F6CBEE5E-01A3-4387-ADD1-34CE73EBBC63}" type="parTrans" cxnId="{1B2BA0B1-99C4-4302-AF5F-7285AC3DE5AD}">
      <dgm:prSet/>
      <dgm:spPr/>
      <dgm:t>
        <a:bodyPr/>
        <a:lstStyle/>
        <a:p>
          <a:endParaRPr lang="en-GB"/>
        </a:p>
      </dgm:t>
    </dgm:pt>
    <dgm:pt modelId="{21FD67F8-57EA-49FB-A29F-44F4A069AA62}" type="sibTrans" cxnId="{1B2BA0B1-99C4-4302-AF5F-7285AC3DE5AD}">
      <dgm:prSet/>
      <dgm:spPr/>
      <dgm:t>
        <a:bodyPr/>
        <a:lstStyle/>
        <a:p>
          <a:endParaRPr lang="en-GB"/>
        </a:p>
      </dgm:t>
    </dgm:pt>
    <dgm:pt modelId="{C987D3D9-F524-4131-96AF-0E55769729A4}">
      <dgm:prSet phldrT="[Text]" custT="1"/>
      <dgm:spPr/>
      <dgm:t>
        <a:bodyPr/>
        <a:lstStyle/>
        <a:p>
          <a:r>
            <a:rPr lang="en-GB" sz="1300" b="1" dirty="0"/>
            <a:t>OVO Energy</a:t>
          </a:r>
        </a:p>
      </dgm:t>
    </dgm:pt>
    <dgm:pt modelId="{9C68156B-D923-4986-90D3-A3F268BBFCCE}" type="parTrans" cxnId="{9AA5E6ED-98F1-4067-B175-B82C12560625}">
      <dgm:prSet/>
      <dgm:spPr/>
      <dgm:t>
        <a:bodyPr/>
        <a:lstStyle/>
        <a:p>
          <a:endParaRPr lang="en-GB"/>
        </a:p>
      </dgm:t>
    </dgm:pt>
    <dgm:pt modelId="{B1BDA0F9-7C6D-4B8B-8EC5-1960DEC28861}" type="sibTrans" cxnId="{9AA5E6ED-98F1-4067-B175-B82C12560625}">
      <dgm:prSet/>
      <dgm:spPr/>
      <dgm:t>
        <a:bodyPr/>
        <a:lstStyle/>
        <a:p>
          <a:endParaRPr lang="en-GB"/>
        </a:p>
      </dgm:t>
    </dgm:pt>
    <dgm:pt modelId="{FC7DC727-73F4-48C1-92E6-6E588396E28C}">
      <dgm:prSet phldrT="[Text]" custT="1"/>
      <dgm:spPr/>
      <dgm:t>
        <a:bodyPr/>
        <a:lstStyle/>
        <a:p>
          <a:r>
            <a:rPr lang="en-GB" sz="1200" dirty="0"/>
            <a:t>Direct Financial Relief</a:t>
          </a:r>
        </a:p>
      </dgm:t>
    </dgm:pt>
    <dgm:pt modelId="{2C51126B-35B5-47D8-BE7A-59FAD9C2A108}" type="parTrans" cxnId="{66DA2B8F-26DB-4F3A-A7EE-1ACFC642D9F4}">
      <dgm:prSet/>
      <dgm:spPr/>
      <dgm:t>
        <a:bodyPr/>
        <a:lstStyle/>
        <a:p>
          <a:endParaRPr lang="en-GB"/>
        </a:p>
      </dgm:t>
    </dgm:pt>
    <dgm:pt modelId="{63C855E1-EA0E-40D2-A74A-91D88F859B4A}" type="sibTrans" cxnId="{66DA2B8F-26DB-4F3A-A7EE-1ACFC642D9F4}">
      <dgm:prSet/>
      <dgm:spPr/>
      <dgm:t>
        <a:bodyPr/>
        <a:lstStyle/>
        <a:p>
          <a:endParaRPr lang="en-GB"/>
        </a:p>
      </dgm:t>
    </dgm:pt>
    <dgm:pt modelId="{21D409B4-59A6-4EA1-BEAE-E0165AF32BFF}">
      <dgm:prSet phldrT="[Text]" custT="1"/>
      <dgm:spPr/>
      <dgm:t>
        <a:bodyPr/>
        <a:lstStyle/>
        <a:p>
          <a:r>
            <a:rPr lang="en-GB" sz="1200" dirty="0"/>
            <a:t>Hardship Scheme</a:t>
          </a:r>
        </a:p>
      </dgm:t>
    </dgm:pt>
    <dgm:pt modelId="{C848BB51-D89C-4473-B362-8CEE7D45111C}" type="parTrans" cxnId="{8C841D61-29BB-4360-B312-CB9E7916A869}">
      <dgm:prSet/>
      <dgm:spPr/>
      <dgm:t>
        <a:bodyPr/>
        <a:lstStyle/>
        <a:p>
          <a:endParaRPr lang="en-GB"/>
        </a:p>
      </dgm:t>
    </dgm:pt>
    <dgm:pt modelId="{D4F1C4EB-4D6E-4EB0-863C-F962BCF62DC4}" type="sibTrans" cxnId="{8C841D61-29BB-4360-B312-CB9E7916A869}">
      <dgm:prSet/>
      <dgm:spPr/>
      <dgm:t>
        <a:bodyPr/>
        <a:lstStyle/>
        <a:p>
          <a:endParaRPr lang="en-GB"/>
        </a:p>
      </dgm:t>
    </dgm:pt>
    <dgm:pt modelId="{9D9FFE9A-3CF6-47E9-948C-AB7A2A035CE5}">
      <dgm:prSet phldrT="[Text]" custT="1"/>
      <dgm:spPr/>
      <dgm:t>
        <a:bodyPr/>
        <a:lstStyle/>
        <a:p>
          <a:r>
            <a:rPr lang="en-GB" sz="1300" b="1" dirty="0"/>
            <a:t>British Gas Energy Trust</a:t>
          </a:r>
        </a:p>
      </dgm:t>
    </dgm:pt>
    <dgm:pt modelId="{68C382E8-82DE-48EE-B95E-107AC9E7A78F}" type="sibTrans" cxnId="{F0C07DB4-81B2-45E2-ADE2-56F68E633C79}">
      <dgm:prSet/>
      <dgm:spPr/>
      <dgm:t>
        <a:bodyPr/>
        <a:lstStyle/>
        <a:p>
          <a:endParaRPr lang="en-GB"/>
        </a:p>
      </dgm:t>
    </dgm:pt>
    <dgm:pt modelId="{89C9EE3B-6C25-4FFA-B65E-E51794550B38}" type="parTrans" cxnId="{F0C07DB4-81B2-45E2-ADE2-56F68E633C79}">
      <dgm:prSet/>
      <dgm:spPr/>
      <dgm:t>
        <a:bodyPr/>
        <a:lstStyle/>
        <a:p>
          <a:endParaRPr lang="en-GB"/>
        </a:p>
      </dgm:t>
    </dgm:pt>
    <dgm:pt modelId="{FAECB1A7-0739-4700-A348-3DAD3E005C46}">
      <dgm:prSet custT="1"/>
      <dgm:spPr/>
      <dgm:t>
        <a:bodyPr/>
        <a:lstStyle/>
        <a:p>
          <a:r>
            <a:rPr lang="en-GB" sz="1200" dirty="0"/>
            <a:t>Eligible Customers can apply for grants £250-£1500 </a:t>
          </a:r>
        </a:p>
      </dgm:t>
    </dgm:pt>
    <dgm:pt modelId="{AAC3215D-3431-489E-9430-5F939DF5B808}" type="parTrans" cxnId="{F1D96F3A-30A1-4591-966D-6E126AD9B55D}">
      <dgm:prSet/>
      <dgm:spPr/>
      <dgm:t>
        <a:bodyPr/>
        <a:lstStyle/>
        <a:p>
          <a:endParaRPr lang="en-GB"/>
        </a:p>
      </dgm:t>
    </dgm:pt>
    <dgm:pt modelId="{6E93FEAD-A2D9-4821-AA93-46DF2BCCCE24}" type="sibTrans" cxnId="{F1D96F3A-30A1-4591-966D-6E126AD9B55D}">
      <dgm:prSet/>
      <dgm:spPr/>
      <dgm:t>
        <a:bodyPr/>
        <a:lstStyle/>
        <a:p>
          <a:endParaRPr lang="en-GB"/>
        </a:p>
      </dgm:t>
    </dgm:pt>
    <dgm:pt modelId="{AD669C2F-B9DC-4396-8F32-E2103699D5AD}">
      <dgm:prSet custT="1"/>
      <dgm:spPr/>
      <dgm:t>
        <a:bodyPr/>
        <a:lstStyle/>
        <a:p>
          <a:r>
            <a:rPr lang="en-GB" sz="1200" dirty="0"/>
            <a:t>Need to show money advice has been sought</a:t>
          </a:r>
        </a:p>
      </dgm:t>
    </dgm:pt>
    <dgm:pt modelId="{E365D33F-017C-46D8-BB2E-6B8D5DFC2973}" type="parTrans" cxnId="{D8E89016-71F2-441A-A8F2-1213EBCAC042}">
      <dgm:prSet/>
      <dgm:spPr/>
      <dgm:t>
        <a:bodyPr/>
        <a:lstStyle/>
        <a:p>
          <a:endParaRPr lang="en-GB"/>
        </a:p>
      </dgm:t>
    </dgm:pt>
    <dgm:pt modelId="{566E6E23-3E08-4245-AB67-90C93DDACCA8}" type="sibTrans" cxnId="{D8E89016-71F2-441A-A8F2-1213EBCAC042}">
      <dgm:prSet/>
      <dgm:spPr/>
      <dgm:t>
        <a:bodyPr/>
        <a:lstStyle/>
        <a:p>
          <a:endParaRPr lang="en-GB"/>
        </a:p>
      </dgm:t>
    </dgm:pt>
    <dgm:pt modelId="{7A392E8A-0836-4E5F-8CAB-80BCA9C4621C}">
      <dgm:prSet phldrT="[Text]" custT="1"/>
      <dgm:spPr/>
      <dgm:t>
        <a:bodyPr/>
        <a:lstStyle/>
        <a:p>
          <a:r>
            <a:rPr lang="en-GB" sz="1200" dirty="0"/>
            <a:t>Seek independent advice before applying</a:t>
          </a:r>
        </a:p>
      </dgm:t>
    </dgm:pt>
    <dgm:pt modelId="{F955D4E7-2638-43B5-90E6-B7B5FFC9636C}" type="parTrans" cxnId="{23DD88DC-2184-482C-A6E6-4B504BD6D66A}">
      <dgm:prSet/>
      <dgm:spPr/>
      <dgm:t>
        <a:bodyPr/>
        <a:lstStyle/>
        <a:p>
          <a:endParaRPr lang="en-GB"/>
        </a:p>
      </dgm:t>
    </dgm:pt>
    <dgm:pt modelId="{768B655A-6A11-41BA-9503-16D83AA43336}" type="sibTrans" cxnId="{23DD88DC-2184-482C-A6E6-4B504BD6D66A}">
      <dgm:prSet/>
      <dgm:spPr/>
      <dgm:t>
        <a:bodyPr/>
        <a:lstStyle/>
        <a:p>
          <a:endParaRPr lang="en-GB"/>
        </a:p>
      </dgm:t>
    </dgm:pt>
    <dgm:pt modelId="{AAEA4912-51BD-4DF4-9376-6C169CA5303A}">
      <dgm:prSet phldrT="[Text]" custT="1"/>
      <dgm:spPr/>
      <dgm:t>
        <a:bodyPr/>
        <a:lstStyle/>
        <a:p>
          <a:r>
            <a:rPr lang="en-GB" sz="1200" dirty="0"/>
            <a:t>Apply via </a:t>
          </a:r>
          <a:r>
            <a:rPr lang="en-GB" sz="1200" dirty="0">
              <a:hlinkClick xmlns:r="http://schemas.openxmlformats.org/officeDocument/2006/relationships" r:id="rId1"/>
            </a:rPr>
            <a:t>https://forms.lets-talk.online/Login</a:t>
          </a:r>
          <a:endParaRPr lang="en-GB" sz="1200" dirty="0"/>
        </a:p>
      </dgm:t>
    </dgm:pt>
    <dgm:pt modelId="{FE21CD8F-E649-4F86-8C43-BDBE4804B3E4}" type="parTrans" cxnId="{1C2E99CA-4DE7-4EA2-9D94-5D362648F90C}">
      <dgm:prSet/>
      <dgm:spPr/>
      <dgm:t>
        <a:bodyPr/>
        <a:lstStyle/>
        <a:p>
          <a:endParaRPr lang="en-GB"/>
        </a:p>
      </dgm:t>
    </dgm:pt>
    <dgm:pt modelId="{F6BFCAB2-7222-49E3-A58B-CD8F9AADE7E6}" type="sibTrans" cxnId="{1C2E99CA-4DE7-4EA2-9D94-5D362648F90C}">
      <dgm:prSet/>
      <dgm:spPr/>
      <dgm:t>
        <a:bodyPr/>
        <a:lstStyle/>
        <a:p>
          <a:endParaRPr lang="en-GB"/>
        </a:p>
      </dgm:t>
    </dgm:pt>
    <dgm:pt modelId="{1936CB09-DD47-4741-B834-27FDA04ADC88}">
      <dgm:prSet phldrT="[Text]" custT="1"/>
      <dgm:spPr/>
      <dgm:t>
        <a:bodyPr/>
        <a:lstStyle/>
        <a:p>
          <a:r>
            <a:rPr lang="en-GB" sz="1200" dirty="0"/>
            <a:t>Apply to </a:t>
          </a:r>
          <a:r>
            <a:rPr lang="en-GB" sz="1200" dirty="0">
              <a:hlinkClick xmlns:r="http://schemas.openxmlformats.org/officeDocument/2006/relationships" r:id="rId2"/>
            </a:rPr>
            <a:t>British Gas Energy Trust</a:t>
          </a:r>
          <a:endParaRPr lang="en-GB" sz="1200" dirty="0"/>
        </a:p>
      </dgm:t>
    </dgm:pt>
    <dgm:pt modelId="{CEAC7B33-77F3-4ED6-9CD0-E22815BF5115}" type="parTrans" cxnId="{DACF4963-A904-4289-BF85-5FACE91EDF2F}">
      <dgm:prSet/>
      <dgm:spPr/>
      <dgm:t>
        <a:bodyPr/>
        <a:lstStyle/>
        <a:p>
          <a:endParaRPr lang="en-GB"/>
        </a:p>
      </dgm:t>
    </dgm:pt>
    <dgm:pt modelId="{3ED2A2F8-D8D8-4421-AE10-514D5B402451}" type="sibTrans" cxnId="{DACF4963-A904-4289-BF85-5FACE91EDF2F}">
      <dgm:prSet/>
      <dgm:spPr/>
      <dgm:t>
        <a:bodyPr/>
        <a:lstStyle/>
        <a:p>
          <a:endParaRPr lang="en-GB"/>
        </a:p>
      </dgm:t>
    </dgm:pt>
    <dgm:pt modelId="{86A44E1A-3271-4D38-AA19-F247D64E656B}">
      <dgm:prSet phldrT="[Text]" custT="1"/>
      <dgm:spPr/>
      <dgm:t>
        <a:bodyPr/>
        <a:lstStyle/>
        <a:p>
          <a:r>
            <a:rPr lang="en-GB" sz="1200" b="0" i="0" dirty="0"/>
            <a:t>Specialist support</a:t>
          </a:r>
          <a:endParaRPr lang="en-GB" sz="1200" b="0" dirty="0"/>
        </a:p>
      </dgm:t>
    </dgm:pt>
    <dgm:pt modelId="{55514621-C92A-4EAC-A58C-12691C45D6D9}" type="parTrans" cxnId="{FE27C5A7-6B0D-4D19-ADC5-DC2559126925}">
      <dgm:prSet/>
      <dgm:spPr/>
      <dgm:t>
        <a:bodyPr/>
        <a:lstStyle/>
        <a:p>
          <a:endParaRPr lang="en-GB"/>
        </a:p>
      </dgm:t>
    </dgm:pt>
    <dgm:pt modelId="{8DEA516E-7FD6-4842-A130-6B87D419BF53}" type="sibTrans" cxnId="{FE27C5A7-6B0D-4D19-ADC5-DC2559126925}">
      <dgm:prSet/>
      <dgm:spPr/>
      <dgm:t>
        <a:bodyPr/>
        <a:lstStyle/>
        <a:p>
          <a:endParaRPr lang="en-GB"/>
        </a:p>
      </dgm:t>
    </dgm:pt>
    <dgm:pt modelId="{1C042D73-2F9E-41C7-9EE2-D3FDB55E62B2}">
      <dgm:prSet/>
      <dgm:spPr/>
      <dgm:t>
        <a:bodyPr/>
        <a:lstStyle/>
        <a:p>
          <a:endParaRPr lang="en-GB" dirty="0"/>
        </a:p>
      </dgm:t>
    </dgm:pt>
    <dgm:pt modelId="{B3515EB4-DA36-4ED3-8AE1-CA201CC951E1}" type="parTrans" cxnId="{41E43F34-97E8-479F-B03C-7A79B405649D}">
      <dgm:prSet/>
      <dgm:spPr/>
      <dgm:t>
        <a:bodyPr/>
        <a:lstStyle/>
        <a:p>
          <a:endParaRPr lang="en-GB"/>
        </a:p>
      </dgm:t>
    </dgm:pt>
    <dgm:pt modelId="{3892BFB5-5300-403B-A7C8-AC2EF681773F}" type="sibTrans" cxnId="{41E43F34-97E8-479F-B03C-7A79B405649D}">
      <dgm:prSet/>
      <dgm:spPr/>
      <dgm:t>
        <a:bodyPr/>
        <a:lstStyle/>
        <a:p>
          <a:endParaRPr lang="en-GB"/>
        </a:p>
      </dgm:t>
    </dgm:pt>
    <dgm:pt modelId="{8FC7D1E7-E480-4F7D-A44A-14B591CAD759}">
      <dgm:prSet phldrT="[Text]" custT="1"/>
      <dgm:spPr/>
      <dgm:t>
        <a:bodyPr/>
        <a:lstStyle/>
        <a:p>
          <a:r>
            <a:rPr lang="en-GB" sz="1200" b="0" i="0" dirty="0"/>
            <a:t>Free and discounted products and services </a:t>
          </a:r>
          <a:r>
            <a:rPr lang="en-GB" sz="1200" b="1" i="0" dirty="0"/>
            <a:t>available to all customers</a:t>
          </a:r>
          <a:endParaRPr lang="en-GB" sz="1200" b="0" dirty="0"/>
        </a:p>
      </dgm:t>
    </dgm:pt>
    <dgm:pt modelId="{B9A0C8D7-E161-48D0-9AB7-0750B82BB0AF}" type="parTrans" cxnId="{DBD520AA-5216-4DD5-98BA-9263CCD1739B}">
      <dgm:prSet/>
      <dgm:spPr/>
      <dgm:t>
        <a:bodyPr/>
        <a:lstStyle/>
        <a:p>
          <a:endParaRPr lang="en-GB"/>
        </a:p>
      </dgm:t>
    </dgm:pt>
    <dgm:pt modelId="{7C068310-E685-4337-9DBB-DEF6A862A59A}" type="sibTrans" cxnId="{DBD520AA-5216-4DD5-98BA-9263CCD1739B}">
      <dgm:prSet/>
      <dgm:spPr/>
      <dgm:t>
        <a:bodyPr/>
        <a:lstStyle/>
        <a:p>
          <a:endParaRPr lang="en-GB"/>
        </a:p>
      </dgm:t>
    </dgm:pt>
    <dgm:pt modelId="{05E9942C-F686-4B51-A56F-8BA3AD97E7C0}">
      <dgm:prSet phldrT="[Text]" custT="1"/>
      <dgm:spPr/>
      <dgm:t>
        <a:bodyPr/>
        <a:lstStyle/>
        <a:p>
          <a:r>
            <a:rPr lang="en-GB" sz="1200" b="0" dirty="0"/>
            <a:t>Contact </a:t>
          </a:r>
          <a:r>
            <a:rPr lang="en-GB" sz="1200" b="0" dirty="0">
              <a:hlinkClick xmlns:r="http://schemas.openxmlformats.org/officeDocument/2006/relationships" r:id="rId3"/>
            </a:rPr>
            <a:t>Direct</a:t>
          </a:r>
          <a:endParaRPr lang="en-GB" sz="1200" b="0" dirty="0"/>
        </a:p>
      </dgm:t>
    </dgm:pt>
    <dgm:pt modelId="{59F7B736-9213-4027-986D-3347CADAE831}" type="parTrans" cxnId="{F35712C3-08E8-4330-8372-5E1056354BF5}">
      <dgm:prSet/>
      <dgm:spPr/>
      <dgm:t>
        <a:bodyPr/>
        <a:lstStyle/>
        <a:p>
          <a:endParaRPr lang="en-GB"/>
        </a:p>
      </dgm:t>
    </dgm:pt>
    <dgm:pt modelId="{0261D994-7AFF-4991-BBD3-22455A8D8D55}" type="sibTrans" cxnId="{F35712C3-08E8-4330-8372-5E1056354BF5}">
      <dgm:prSet/>
      <dgm:spPr/>
      <dgm:t>
        <a:bodyPr/>
        <a:lstStyle/>
        <a:p>
          <a:endParaRPr lang="en-GB"/>
        </a:p>
      </dgm:t>
    </dgm:pt>
    <dgm:pt modelId="{DC8CBD72-93FC-440B-92C8-3B0987A9DE73}">
      <dgm:prSet custT="1"/>
      <dgm:spPr/>
      <dgm:t>
        <a:bodyPr/>
        <a:lstStyle/>
        <a:p>
          <a:r>
            <a:rPr lang="en-GB" sz="1200" dirty="0"/>
            <a:t>Apply </a:t>
          </a:r>
          <a:r>
            <a:rPr lang="en-GB" sz="1200" dirty="0">
              <a:hlinkClick xmlns:r="http://schemas.openxmlformats.org/officeDocument/2006/relationships" r:id="rId4"/>
            </a:rPr>
            <a:t>direct</a:t>
          </a:r>
          <a:endParaRPr lang="en-GB" sz="1200" dirty="0"/>
        </a:p>
      </dgm:t>
    </dgm:pt>
    <dgm:pt modelId="{F5EFA601-9968-4894-8CCE-8310D929D02C}" type="parTrans" cxnId="{BC90C967-C006-41E3-BC9D-E2B239C45A8F}">
      <dgm:prSet/>
      <dgm:spPr/>
      <dgm:t>
        <a:bodyPr/>
        <a:lstStyle/>
        <a:p>
          <a:endParaRPr lang="en-GB"/>
        </a:p>
      </dgm:t>
    </dgm:pt>
    <dgm:pt modelId="{C0435088-2C2A-4352-9890-3B1E75C8DA8F}" type="sibTrans" cxnId="{BC90C967-C006-41E3-BC9D-E2B239C45A8F}">
      <dgm:prSet/>
      <dgm:spPr/>
      <dgm:t>
        <a:bodyPr/>
        <a:lstStyle/>
        <a:p>
          <a:endParaRPr lang="en-GB"/>
        </a:p>
      </dgm:t>
    </dgm:pt>
    <dgm:pt modelId="{F0D15C03-B440-487C-9DBD-8D4CA91A7D2A}" type="pres">
      <dgm:prSet presAssocID="{8CE53855-4971-4B54-A250-71AD20A2D0CF}" presName="linearFlow" presStyleCnt="0">
        <dgm:presLayoutVars>
          <dgm:dir/>
          <dgm:resizeHandles val="exact"/>
        </dgm:presLayoutVars>
      </dgm:prSet>
      <dgm:spPr/>
    </dgm:pt>
    <dgm:pt modelId="{4DAF324A-495D-411F-A3DD-F61A3E541E2E}" type="pres">
      <dgm:prSet presAssocID="{2523EE2F-A454-4773-9574-29D8A694FF95}" presName="composite" presStyleCnt="0"/>
      <dgm:spPr/>
    </dgm:pt>
    <dgm:pt modelId="{306F168B-6988-43D7-B76C-5593E7FB7B77}" type="pres">
      <dgm:prSet presAssocID="{2523EE2F-A454-4773-9574-29D8A694FF95}" presName="imgShp" presStyleLbl="fgImgPlace1" presStyleIdx="0" presStyleCnt="4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8824" b="28824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10F736FE-6C9D-4E0E-92E0-6298A1E59F8E}" type="pres">
      <dgm:prSet presAssocID="{2523EE2F-A454-4773-9574-29D8A694FF95}" presName="txShp" presStyleLbl="node1" presStyleIdx="0" presStyleCnt="4">
        <dgm:presLayoutVars>
          <dgm:bulletEnabled val="1"/>
        </dgm:presLayoutVars>
      </dgm:prSet>
      <dgm:spPr/>
    </dgm:pt>
    <dgm:pt modelId="{81B6F385-C2CA-4F42-83C9-AEBAFE1E1772}" type="pres">
      <dgm:prSet presAssocID="{793B82E3-1C0B-4D3F-8608-ACEB58296835}" presName="spacing" presStyleCnt="0"/>
      <dgm:spPr/>
    </dgm:pt>
    <dgm:pt modelId="{3089B9F2-B3AC-42D1-8D98-F108C6AA2F56}" type="pres">
      <dgm:prSet presAssocID="{D7D17DEB-2C87-4ABD-A826-699322A760C1}" presName="composite" presStyleCnt="0"/>
      <dgm:spPr/>
    </dgm:pt>
    <dgm:pt modelId="{0DBC19FF-4CCE-4F8F-909D-E5FE0B7595ED}" type="pres">
      <dgm:prSet presAssocID="{D7D17DEB-2C87-4ABD-A826-699322A760C1}" presName="imgShp" presStyleLbl="fgImgPlace1" presStyleIdx="1" presStyleCnt="4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6552" b="16552"/>
          </a:stretch>
        </a:blipFill>
      </dgm:spPr>
    </dgm:pt>
    <dgm:pt modelId="{D3F866E2-4300-4828-805A-52A4E67F2390}" type="pres">
      <dgm:prSet presAssocID="{D7D17DEB-2C87-4ABD-A826-699322A760C1}" presName="txShp" presStyleLbl="node1" presStyleIdx="1" presStyleCnt="4" custScaleY="116566">
        <dgm:presLayoutVars>
          <dgm:bulletEnabled val="1"/>
        </dgm:presLayoutVars>
      </dgm:prSet>
      <dgm:spPr/>
    </dgm:pt>
    <dgm:pt modelId="{20D4574A-4D8E-4A71-9D63-8A9B5A201C40}" type="pres">
      <dgm:prSet presAssocID="{0A821C2B-1561-4FBB-B990-C75DD90C7C5B}" presName="spacing" presStyleCnt="0"/>
      <dgm:spPr/>
    </dgm:pt>
    <dgm:pt modelId="{E5FA90AD-079C-4EF9-8B37-1BB9D317A126}" type="pres">
      <dgm:prSet presAssocID="{C987D3D9-F524-4131-96AF-0E55769729A4}" presName="composite" presStyleCnt="0"/>
      <dgm:spPr/>
    </dgm:pt>
    <dgm:pt modelId="{4B57845B-0123-4D5F-B92C-1E0CDBA1111A}" type="pres">
      <dgm:prSet presAssocID="{C987D3D9-F524-4131-96AF-0E55769729A4}" presName="imgShp" presStyleLbl="fgImgPlace1" presStyleIdx="2" presStyleCnt="4"/>
      <dgm:spPr>
        <a:blipFill dpi="0" rotWithShape="1">
          <a:blip xmlns:r="http://schemas.openxmlformats.org/officeDocument/2006/relationships"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1" b="92308" l="3977" r="94886">
                        <a14:foregroundMark x1="19602" y1="21678" x2="19602" y2="21678"/>
                        <a14:foregroundMark x1="4545" y1="19580" x2="4545" y2="19580"/>
                        <a14:foregroundMark x1="5398" y1="46154" x2="5398" y2="46154"/>
                        <a14:foregroundMark x1="35795" y1="54545" x2="35795" y2="54545"/>
                        <a14:foregroundMark x1="13352" y1="92308" x2="13352" y2="92308"/>
                        <a14:foregroundMark x1="59943" y1="44056" x2="59943" y2="44056"/>
                        <a14:foregroundMark x1="46591" y1="41958" x2="46591" y2="41958"/>
                        <a14:foregroundMark x1="58239" y1="41958" x2="58239" y2="41958"/>
                        <a14:foregroundMark x1="68182" y1="41958" x2="68182" y2="41958"/>
                        <a14:foregroundMark x1="76136" y1="44056" x2="76136" y2="44056"/>
                        <a14:foregroundMark x1="83239" y1="59441" x2="83239" y2="59441"/>
                        <a14:foregroundMark x1="94886" y1="54545" x2="94886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9688" b="29688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/>
          </dgm14:cNvPr>
        </a:ext>
      </dgm:extLst>
    </dgm:pt>
    <dgm:pt modelId="{F9AA0C80-4365-4D71-9C68-DA3C2897AC30}" type="pres">
      <dgm:prSet presAssocID="{C987D3D9-F524-4131-96AF-0E55769729A4}" presName="txShp" presStyleLbl="node1" presStyleIdx="2" presStyleCnt="4" custScaleX="100131" custScaleY="136525">
        <dgm:presLayoutVars>
          <dgm:bulletEnabled val="1"/>
        </dgm:presLayoutVars>
      </dgm:prSet>
      <dgm:spPr/>
    </dgm:pt>
    <dgm:pt modelId="{8C653250-E810-440E-92F4-A0EB2D6C223E}" type="pres">
      <dgm:prSet presAssocID="{B1BDA0F9-7C6D-4B8B-8EC5-1960DEC28861}" presName="spacing" presStyleCnt="0"/>
      <dgm:spPr/>
    </dgm:pt>
    <dgm:pt modelId="{923BA29C-24EF-490D-A3CC-7F616B182823}" type="pres">
      <dgm:prSet presAssocID="{9D9FFE9A-3CF6-47E9-948C-AB7A2A035CE5}" presName="composite" presStyleCnt="0"/>
      <dgm:spPr/>
    </dgm:pt>
    <dgm:pt modelId="{BD6170C3-6637-4AC5-A014-025B2CFF5C9F}" type="pres">
      <dgm:prSet presAssocID="{9D9FFE9A-3CF6-47E9-948C-AB7A2A035CE5}" presName="imgShp" presStyleLbl="fgImgPlace1" presStyleIdx="3" presStyleCnt="4" custLinFactNeighborY="-2538"/>
      <dgm:spPr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8901" b="18901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42184631-E39E-408E-8B95-88E5E5B42AEE}" type="pres">
      <dgm:prSet presAssocID="{9D9FFE9A-3CF6-47E9-948C-AB7A2A035CE5}" presName="txShp" presStyleLbl="node1" presStyleIdx="3" presStyleCnt="4" custScaleY="119160">
        <dgm:presLayoutVars>
          <dgm:bulletEnabled val="1"/>
        </dgm:presLayoutVars>
      </dgm:prSet>
      <dgm:spPr/>
    </dgm:pt>
  </dgm:ptLst>
  <dgm:cxnLst>
    <dgm:cxn modelId="{71FED407-4362-4B04-9F9E-70857329807F}" type="presOf" srcId="{7A392E8A-0836-4E5F-8CAB-80BCA9C4621C}" destId="{10F736FE-6C9D-4E0E-92E0-6298A1E59F8E}" srcOrd="0" destOrd="2" presId="urn:microsoft.com/office/officeart/2005/8/layout/vList3"/>
    <dgm:cxn modelId="{BB92DD09-2AE1-42EA-AE15-47D39A46F778}" type="presOf" srcId="{DC8CBD72-93FC-440B-92C8-3B0987A9DE73}" destId="{42184631-E39E-408E-8B95-88E5E5B42AEE}" srcOrd="0" destOrd="3" presId="urn:microsoft.com/office/officeart/2005/8/layout/vList3"/>
    <dgm:cxn modelId="{D8E89016-71F2-441A-A8F2-1213EBCAC042}" srcId="{9D9FFE9A-3CF6-47E9-948C-AB7A2A035CE5}" destId="{AD669C2F-B9DC-4396-8F32-E2103699D5AD}" srcOrd="1" destOrd="0" parTransId="{E365D33F-017C-46D8-BB2E-6B8D5DFC2973}" sibTransId="{566E6E23-3E08-4245-AB67-90C93DDACCA8}"/>
    <dgm:cxn modelId="{25215A24-70CC-4F55-93A4-E6BEBA45275C}" type="presOf" srcId="{AD669C2F-B9DC-4396-8F32-E2103699D5AD}" destId="{42184631-E39E-408E-8B95-88E5E5B42AEE}" srcOrd="0" destOrd="2" presId="urn:microsoft.com/office/officeart/2005/8/layout/vList3"/>
    <dgm:cxn modelId="{DE7B2925-FA37-44FB-9F10-8A12ADFC4FCB}" type="presOf" srcId="{C0C41E09-7413-4081-8BBB-C56E1C7C4477}" destId="{10F736FE-6C9D-4E0E-92E0-6298A1E59F8E}" srcOrd="0" destOrd="1" presId="urn:microsoft.com/office/officeart/2005/8/layout/vList3"/>
    <dgm:cxn modelId="{37AF5129-C094-4BE4-9663-739F0E12376D}" type="presOf" srcId="{21D409B4-59A6-4EA1-BEAE-E0165AF32BFF}" destId="{F9AA0C80-4365-4D71-9C68-DA3C2897AC30}" srcOrd="0" destOrd="2" presId="urn:microsoft.com/office/officeart/2005/8/layout/vList3"/>
    <dgm:cxn modelId="{BB4E302C-3B53-4BD4-B583-E398DC835AA9}" srcId="{8CE53855-4971-4B54-A250-71AD20A2D0CF}" destId="{D7D17DEB-2C87-4ABD-A826-699322A760C1}" srcOrd="1" destOrd="0" parTransId="{EF432590-22D4-4011-81F4-018AB9108A7F}" sibTransId="{0A821C2B-1561-4FBB-B990-C75DD90C7C5B}"/>
    <dgm:cxn modelId="{41E43F34-97E8-479F-B03C-7A79B405649D}" srcId="{C987D3D9-F524-4131-96AF-0E55769729A4}" destId="{1C042D73-2F9E-41C7-9EE2-D3FDB55E62B2}" srcOrd="5" destOrd="0" parTransId="{B3515EB4-DA36-4ED3-8AE1-CA201CC951E1}" sibTransId="{3892BFB5-5300-403B-A7C8-AC2EF681773F}"/>
    <dgm:cxn modelId="{7B305C3A-3933-4BA3-AB38-507B1FB60109}" srcId="{8CE53855-4971-4B54-A250-71AD20A2D0CF}" destId="{2523EE2F-A454-4773-9574-29D8A694FF95}" srcOrd="0" destOrd="0" parTransId="{3C06C772-48F7-4BC0-9E43-5BCCE20A3205}" sibTransId="{793B82E3-1C0B-4D3F-8608-ACEB58296835}"/>
    <dgm:cxn modelId="{F1D96F3A-30A1-4591-966D-6E126AD9B55D}" srcId="{9D9FFE9A-3CF6-47E9-948C-AB7A2A035CE5}" destId="{FAECB1A7-0739-4700-A348-3DAD3E005C46}" srcOrd="0" destOrd="0" parTransId="{AAC3215D-3431-489E-9430-5F939DF5B808}" sibTransId="{6E93FEAD-A2D9-4821-AA93-46DF2BCCCE24}"/>
    <dgm:cxn modelId="{EE17B25C-31D8-4959-AD3C-94DB28334359}" type="presOf" srcId="{D7D17DEB-2C87-4ABD-A826-699322A760C1}" destId="{D3F866E2-4300-4828-805A-52A4E67F2390}" srcOrd="0" destOrd="0" presId="urn:microsoft.com/office/officeart/2005/8/layout/vList3"/>
    <dgm:cxn modelId="{8C841D61-29BB-4360-B312-CB9E7916A869}" srcId="{C987D3D9-F524-4131-96AF-0E55769729A4}" destId="{21D409B4-59A6-4EA1-BEAE-E0165AF32BFF}" srcOrd="1" destOrd="0" parTransId="{C848BB51-D89C-4473-B362-8CEE7D45111C}" sibTransId="{D4F1C4EB-4D6E-4EB0-863C-F962BCF62DC4}"/>
    <dgm:cxn modelId="{DACF4963-A904-4289-BF85-5FACE91EDF2F}" srcId="{D7D17DEB-2C87-4ABD-A826-699322A760C1}" destId="{1936CB09-DD47-4741-B834-27FDA04ADC88}" srcOrd="1" destOrd="0" parTransId="{CEAC7B33-77F3-4ED6-9CD0-E22815BF5115}" sibTransId="{3ED2A2F8-D8D8-4421-AE10-514D5B402451}"/>
    <dgm:cxn modelId="{B25ACB64-7E2F-4ED5-ADE5-637030262521}" type="presOf" srcId="{2523EE2F-A454-4773-9574-29D8A694FF95}" destId="{10F736FE-6C9D-4E0E-92E0-6298A1E59F8E}" srcOrd="0" destOrd="0" presId="urn:microsoft.com/office/officeart/2005/8/layout/vList3"/>
    <dgm:cxn modelId="{220E1D45-01A1-4BD0-9452-C24F1FE345B7}" type="presOf" srcId="{1C042D73-2F9E-41C7-9EE2-D3FDB55E62B2}" destId="{F9AA0C80-4365-4D71-9C68-DA3C2897AC30}" srcOrd="0" destOrd="6" presId="urn:microsoft.com/office/officeart/2005/8/layout/vList3"/>
    <dgm:cxn modelId="{BC90C967-C006-41E3-BC9D-E2B239C45A8F}" srcId="{9D9FFE9A-3CF6-47E9-948C-AB7A2A035CE5}" destId="{DC8CBD72-93FC-440B-92C8-3B0987A9DE73}" srcOrd="2" destOrd="0" parTransId="{F5EFA601-9968-4894-8CCE-8310D929D02C}" sibTransId="{C0435088-2C2A-4352-9890-3B1E75C8DA8F}"/>
    <dgm:cxn modelId="{E6AC1448-2458-458A-96DC-87147F5FC09E}" type="presOf" srcId="{1936CB09-DD47-4741-B834-27FDA04ADC88}" destId="{D3F866E2-4300-4828-805A-52A4E67F2390}" srcOrd="0" destOrd="2" presId="urn:microsoft.com/office/officeart/2005/8/layout/vList3"/>
    <dgm:cxn modelId="{A3D8545A-C099-407F-AAB7-C239C87CCF73}" type="presOf" srcId="{86A44E1A-3271-4D38-AA19-F247D64E656B}" destId="{F9AA0C80-4365-4D71-9C68-DA3C2897AC30}" srcOrd="0" destOrd="3" presId="urn:microsoft.com/office/officeart/2005/8/layout/vList3"/>
    <dgm:cxn modelId="{818EAB85-D6B8-4CDF-A19C-78EC03E2E564}" type="presOf" srcId="{FC7DC727-73F4-48C1-92E6-6E588396E28C}" destId="{F9AA0C80-4365-4D71-9C68-DA3C2897AC30}" srcOrd="0" destOrd="1" presId="urn:microsoft.com/office/officeart/2005/8/layout/vList3"/>
    <dgm:cxn modelId="{B3EE3988-7BAD-4BA7-81F0-93C0DFFBBACB}" type="presOf" srcId="{05E9942C-F686-4B51-A56F-8BA3AD97E7C0}" destId="{F9AA0C80-4365-4D71-9C68-DA3C2897AC30}" srcOrd="0" destOrd="5" presId="urn:microsoft.com/office/officeart/2005/8/layout/vList3"/>
    <dgm:cxn modelId="{5667928E-D62C-4939-96A4-8309E68E57F2}" type="presOf" srcId="{960A1B3D-C23A-41A0-898A-F14A5661DC83}" destId="{D3F866E2-4300-4828-805A-52A4E67F2390}" srcOrd="0" destOrd="1" presId="urn:microsoft.com/office/officeart/2005/8/layout/vList3"/>
    <dgm:cxn modelId="{66DA2B8F-26DB-4F3A-A7EE-1ACFC642D9F4}" srcId="{C987D3D9-F524-4131-96AF-0E55769729A4}" destId="{FC7DC727-73F4-48C1-92E6-6E588396E28C}" srcOrd="0" destOrd="0" parTransId="{2C51126B-35B5-47D8-BE7A-59FAD9C2A108}" sibTransId="{63C855E1-EA0E-40D2-A74A-91D88F859B4A}"/>
    <dgm:cxn modelId="{0E21BF9B-7321-4293-9F7D-D30A78ACED5D}" type="presOf" srcId="{AAEA4912-51BD-4DF4-9376-6C169CA5303A}" destId="{10F736FE-6C9D-4E0E-92E0-6298A1E59F8E}" srcOrd="0" destOrd="3" presId="urn:microsoft.com/office/officeart/2005/8/layout/vList3"/>
    <dgm:cxn modelId="{E25F25A1-DAC4-433E-8B28-805E065124BE}" type="presOf" srcId="{C987D3D9-F524-4131-96AF-0E55769729A4}" destId="{F9AA0C80-4365-4D71-9C68-DA3C2897AC30}" srcOrd="0" destOrd="0" presId="urn:microsoft.com/office/officeart/2005/8/layout/vList3"/>
    <dgm:cxn modelId="{FE27C5A7-6B0D-4D19-ADC5-DC2559126925}" srcId="{C987D3D9-F524-4131-96AF-0E55769729A4}" destId="{86A44E1A-3271-4D38-AA19-F247D64E656B}" srcOrd="2" destOrd="0" parTransId="{55514621-C92A-4EAC-A58C-12691C45D6D9}" sibTransId="{8DEA516E-7FD6-4842-A130-6B87D419BF53}"/>
    <dgm:cxn modelId="{DBD520AA-5216-4DD5-98BA-9263CCD1739B}" srcId="{C987D3D9-F524-4131-96AF-0E55769729A4}" destId="{8FC7D1E7-E480-4F7D-A44A-14B591CAD759}" srcOrd="3" destOrd="0" parTransId="{B9A0C8D7-E161-48D0-9AB7-0750B82BB0AF}" sibTransId="{7C068310-E685-4337-9DBB-DEF6A862A59A}"/>
    <dgm:cxn modelId="{1B2BA0B1-99C4-4302-AF5F-7285AC3DE5AD}" srcId="{D7D17DEB-2C87-4ABD-A826-699322A760C1}" destId="{960A1B3D-C23A-41A0-898A-F14A5661DC83}" srcOrd="0" destOrd="0" parTransId="{F6CBEE5E-01A3-4387-ADD1-34CE73EBBC63}" sibTransId="{21FD67F8-57EA-49FB-A29F-44F4A069AA62}"/>
    <dgm:cxn modelId="{F0C07DB4-81B2-45E2-ADE2-56F68E633C79}" srcId="{8CE53855-4971-4B54-A250-71AD20A2D0CF}" destId="{9D9FFE9A-3CF6-47E9-948C-AB7A2A035CE5}" srcOrd="3" destOrd="0" parTransId="{89C9EE3B-6C25-4FFA-B65E-E51794550B38}" sibTransId="{68C382E8-82DE-48EE-B95E-107AC9E7A78F}"/>
    <dgm:cxn modelId="{F35712C3-08E8-4330-8372-5E1056354BF5}" srcId="{C987D3D9-F524-4131-96AF-0E55769729A4}" destId="{05E9942C-F686-4B51-A56F-8BA3AD97E7C0}" srcOrd="4" destOrd="0" parTransId="{59F7B736-9213-4027-986D-3347CADAE831}" sibTransId="{0261D994-7AFF-4991-BBD3-22455A8D8D55}"/>
    <dgm:cxn modelId="{4545B0C9-640D-4415-A5E7-C924EFC5CAF9}" type="presOf" srcId="{8FC7D1E7-E480-4F7D-A44A-14B591CAD759}" destId="{F9AA0C80-4365-4D71-9C68-DA3C2897AC30}" srcOrd="0" destOrd="4" presId="urn:microsoft.com/office/officeart/2005/8/layout/vList3"/>
    <dgm:cxn modelId="{1C2E99CA-4DE7-4EA2-9D94-5D362648F90C}" srcId="{2523EE2F-A454-4773-9574-29D8A694FF95}" destId="{AAEA4912-51BD-4DF4-9376-6C169CA5303A}" srcOrd="2" destOrd="0" parTransId="{FE21CD8F-E649-4F86-8C43-BDBE4804B3E4}" sibTransId="{F6BFCAB2-7222-49E3-A58B-CD8F9AADE7E6}"/>
    <dgm:cxn modelId="{0AF3E3D8-AEDF-4BB0-A6C0-76663487615F}" srcId="{2523EE2F-A454-4773-9574-29D8A694FF95}" destId="{C0C41E09-7413-4081-8BBB-C56E1C7C4477}" srcOrd="0" destOrd="0" parTransId="{9D3AC3C7-EC50-4069-97C2-D828F378A775}" sibTransId="{54E2F342-2565-4050-9F0C-6E63ED2C2207}"/>
    <dgm:cxn modelId="{23DD88DC-2184-482C-A6E6-4B504BD6D66A}" srcId="{2523EE2F-A454-4773-9574-29D8A694FF95}" destId="{7A392E8A-0836-4E5F-8CAB-80BCA9C4621C}" srcOrd="1" destOrd="0" parTransId="{F955D4E7-2638-43B5-90E6-B7B5FFC9636C}" sibTransId="{768B655A-6A11-41BA-9503-16D83AA43336}"/>
    <dgm:cxn modelId="{37AB8CE1-10F3-49CD-96B6-A6B2444D9C51}" type="presOf" srcId="{FAECB1A7-0739-4700-A348-3DAD3E005C46}" destId="{42184631-E39E-408E-8B95-88E5E5B42AEE}" srcOrd="0" destOrd="1" presId="urn:microsoft.com/office/officeart/2005/8/layout/vList3"/>
    <dgm:cxn modelId="{9AA5E6ED-98F1-4067-B175-B82C12560625}" srcId="{8CE53855-4971-4B54-A250-71AD20A2D0CF}" destId="{C987D3D9-F524-4131-96AF-0E55769729A4}" srcOrd="2" destOrd="0" parTransId="{9C68156B-D923-4986-90D3-A3F268BBFCCE}" sibTransId="{B1BDA0F9-7C6D-4B8B-8EC5-1960DEC28861}"/>
    <dgm:cxn modelId="{63D007F1-A313-4541-B1D5-19BBA5F14CC7}" type="presOf" srcId="{9D9FFE9A-3CF6-47E9-948C-AB7A2A035CE5}" destId="{42184631-E39E-408E-8B95-88E5E5B42AEE}" srcOrd="0" destOrd="0" presId="urn:microsoft.com/office/officeart/2005/8/layout/vList3"/>
    <dgm:cxn modelId="{00592BFF-FD8A-4356-BBAD-AFC92436B3C1}" type="presOf" srcId="{8CE53855-4971-4B54-A250-71AD20A2D0CF}" destId="{F0D15C03-B440-487C-9DBD-8D4CA91A7D2A}" srcOrd="0" destOrd="0" presId="urn:microsoft.com/office/officeart/2005/8/layout/vList3"/>
    <dgm:cxn modelId="{E987E21D-23C0-4F23-B521-45CBF4C16673}" type="presParOf" srcId="{F0D15C03-B440-487C-9DBD-8D4CA91A7D2A}" destId="{4DAF324A-495D-411F-A3DD-F61A3E541E2E}" srcOrd="0" destOrd="0" presId="urn:microsoft.com/office/officeart/2005/8/layout/vList3"/>
    <dgm:cxn modelId="{24FD4657-73C4-48B6-8142-0BCF245424DF}" type="presParOf" srcId="{4DAF324A-495D-411F-A3DD-F61A3E541E2E}" destId="{306F168B-6988-43D7-B76C-5593E7FB7B77}" srcOrd="0" destOrd="0" presId="urn:microsoft.com/office/officeart/2005/8/layout/vList3"/>
    <dgm:cxn modelId="{AC85C699-B401-4DCC-BA95-151C697BC7EA}" type="presParOf" srcId="{4DAF324A-495D-411F-A3DD-F61A3E541E2E}" destId="{10F736FE-6C9D-4E0E-92E0-6298A1E59F8E}" srcOrd="1" destOrd="0" presId="urn:microsoft.com/office/officeart/2005/8/layout/vList3"/>
    <dgm:cxn modelId="{02C7A4D3-1304-41F1-A6B7-2B0C06FA7880}" type="presParOf" srcId="{F0D15C03-B440-487C-9DBD-8D4CA91A7D2A}" destId="{81B6F385-C2CA-4F42-83C9-AEBAFE1E1772}" srcOrd="1" destOrd="0" presId="urn:microsoft.com/office/officeart/2005/8/layout/vList3"/>
    <dgm:cxn modelId="{4137DE56-2ADD-478A-A7A3-62761E9423BF}" type="presParOf" srcId="{F0D15C03-B440-487C-9DBD-8D4CA91A7D2A}" destId="{3089B9F2-B3AC-42D1-8D98-F108C6AA2F56}" srcOrd="2" destOrd="0" presId="urn:microsoft.com/office/officeart/2005/8/layout/vList3"/>
    <dgm:cxn modelId="{3F6A558A-96C0-46F3-BF34-0344618AE18C}" type="presParOf" srcId="{3089B9F2-B3AC-42D1-8D98-F108C6AA2F56}" destId="{0DBC19FF-4CCE-4F8F-909D-E5FE0B7595ED}" srcOrd="0" destOrd="0" presId="urn:microsoft.com/office/officeart/2005/8/layout/vList3"/>
    <dgm:cxn modelId="{268CA58B-BB30-4DC6-A737-DE9FB15B2503}" type="presParOf" srcId="{3089B9F2-B3AC-42D1-8D98-F108C6AA2F56}" destId="{D3F866E2-4300-4828-805A-52A4E67F2390}" srcOrd="1" destOrd="0" presId="urn:microsoft.com/office/officeart/2005/8/layout/vList3"/>
    <dgm:cxn modelId="{B72682AC-A101-4308-801B-1BBC0C621B5E}" type="presParOf" srcId="{F0D15C03-B440-487C-9DBD-8D4CA91A7D2A}" destId="{20D4574A-4D8E-4A71-9D63-8A9B5A201C40}" srcOrd="3" destOrd="0" presId="urn:microsoft.com/office/officeart/2005/8/layout/vList3"/>
    <dgm:cxn modelId="{6F6C02ED-02CA-4958-8817-F9CC8E463D2B}" type="presParOf" srcId="{F0D15C03-B440-487C-9DBD-8D4CA91A7D2A}" destId="{E5FA90AD-079C-4EF9-8B37-1BB9D317A126}" srcOrd="4" destOrd="0" presId="urn:microsoft.com/office/officeart/2005/8/layout/vList3"/>
    <dgm:cxn modelId="{92D93DAC-46C6-4A04-B41E-2D075AA96FD9}" type="presParOf" srcId="{E5FA90AD-079C-4EF9-8B37-1BB9D317A126}" destId="{4B57845B-0123-4D5F-B92C-1E0CDBA1111A}" srcOrd="0" destOrd="0" presId="urn:microsoft.com/office/officeart/2005/8/layout/vList3"/>
    <dgm:cxn modelId="{42A8B898-7F5D-4FBE-AB78-358A16B3304A}" type="presParOf" srcId="{E5FA90AD-079C-4EF9-8B37-1BB9D317A126}" destId="{F9AA0C80-4365-4D71-9C68-DA3C2897AC30}" srcOrd="1" destOrd="0" presId="urn:microsoft.com/office/officeart/2005/8/layout/vList3"/>
    <dgm:cxn modelId="{7D51B352-81CA-4F28-A659-2D492EDBA7FF}" type="presParOf" srcId="{F0D15C03-B440-487C-9DBD-8D4CA91A7D2A}" destId="{8C653250-E810-440E-92F4-A0EB2D6C223E}" srcOrd="5" destOrd="0" presId="urn:microsoft.com/office/officeart/2005/8/layout/vList3"/>
    <dgm:cxn modelId="{DA9B7F17-7341-48BB-AB15-C9EBC73FFF00}" type="presParOf" srcId="{F0D15C03-B440-487C-9DBD-8D4CA91A7D2A}" destId="{923BA29C-24EF-490D-A3CC-7F616B182823}" srcOrd="6" destOrd="0" presId="urn:microsoft.com/office/officeart/2005/8/layout/vList3"/>
    <dgm:cxn modelId="{1E8AAE50-973D-4D08-9142-D51AF788B66A}" type="presParOf" srcId="{923BA29C-24EF-490D-A3CC-7F616B182823}" destId="{BD6170C3-6637-4AC5-A014-025B2CFF5C9F}" srcOrd="0" destOrd="0" presId="urn:microsoft.com/office/officeart/2005/8/layout/vList3"/>
    <dgm:cxn modelId="{D64C7D1C-26F8-42F6-8796-BA666FD79462}" type="presParOf" srcId="{923BA29C-24EF-490D-A3CC-7F616B182823}" destId="{42184631-E39E-408E-8B95-88E5E5B42AE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FFBD6D-BED3-4CC8-BAFE-A5E2C9EE997A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557EAC06-D43F-4630-8B59-0C3CBE0B4068}">
      <dgm:prSet phldrT="[Text]"/>
      <dgm:spPr/>
      <dgm:t>
        <a:bodyPr/>
        <a:lstStyle/>
        <a:p>
          <a:r>
            <a:rPr lang="en-GB" dirty="0">
              <a:solidFill>
                <a:schemeClr val="tx2">
                  <a:lumMod val="50000"/>
                </a:schemeClr>
              </a:solidFill>
            </a:rPr>
            <a:t>The Government ‘Help for Households’ portal has information on payments and other support available</a:t>
          </a:r>
        </a:p>
      </dgm:t>
    </dgm:pt>
    <dgm:pt modelId="{6E7B6E16-0047-46F4-801B-82FDBE5C386C}" type="parTrans" cxnId="{7D85FF19-C806-4A1E-88E3-F4D9A59AB3F4}">
      <dgm:prSet/>
      <dgm:spPr/>
      <dgm:t>
        <a:bodyPr/>
        <a:lstStyle/>
        <a:p>
          <a:endParaRPr lang="en-GB"/>
        </a:p>
      </dgm:t>
    </dgm:pt>
    <dgm:pt modelId="{55D9B158-C853-4C3B-8B65-5A9553470C67}" type="sibTrans" cxnId="{7D85FF19-C806-4A1E-88E3-F4D9A59AB3F4}">
      <dgm:prSet/>
      <dgm:spPr/>
      <dgm:t>
        <a:bodyPr/>
        <a:lstStyle/>
        <a:p>
          <a:endParaRPr lang="en-GB"/>
        </a:p>
      </dgm:t>
    </dgm:pt>
    <dgm:pt modelId="{03791B59-7C18-40AB-83C5-9A1A01500ED0}" type="pres">
      <dgm:prSet presAssocID="{0EFFBD6D-BED3-4CC8-BAFE-A5E2C9EE997A}" presName="Name0" presStyleCnt="0">
        <dgm:presLayoutVars>
          <dgm:dir/>
          <dgm:resizeHandles val="exact"/>
        </dgm:presLayoutVars>
      </dgm:prSet>
      <dgm:spPr/>
    </dgm:pt>
    <dgm:pt modelId="{75511AA3-F1B5-4B7A-8DE2-F2BFD36503F5}" type="pres">
      <dgm:prSet presAssocID="{557EAC06-D43F-4630-8B59-0C3CBE0B4068}" presName="composite" presStyleCnt="0"/>
      <dgm:spPr/>
    </dgm:pt>
    <dgm:pt modelId="{D7DFD6CA-4CCF-4456-8705-65880EF87F91}" type="pres">
      <dgm:prSet presAssocID="{557EAC06-D43F-4630-8B59-0C3CBE0B4068}" presName="rect1" presStyleLbl="trAlignAcc1" presStyleIdx="0" presStyleCnt="1">
        <dgm:presLayoutVars>
          <dgm:bulletEnabled val="1"/>
        </dgm:presLayoutVars>
      </dgm:prSet>
      <dgm:spPr/>
    </dgm:pt>
    <dgm:pt modelId="{1799DF38-80CC-4AC2-B106-E76E33E5E798}" type="pres">
      <dgm:prSet presAssocID="{557EAC06-D43F-4630-8B59-0C3CBE0B4068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</dgm:ptLst>
  <dgm:cxnLst>
    <dgm:cxn modelId="{7D85FF19-C806-4A1E-88E3-F4D9A59AB3F4}" srcId="{0EFFBD6D-BED3-4CC8-BAFE-A5E2C9EE997A}" destId="{557EAC06-D43F-4630-8B59-0C3CBE0B4068}" srcOrd="0" destOrd="0" parTransId="{6E7B6E16-0047-46F4-801B-82FDBE5C386C}" sibTransId="{55D9B158-C853-4C3B-8B65-5A9553470C67}"/>
    <dgm:cxn modelId="{049418AB-7D5B-4843-AC78-1B47A7D2FC5C}" type="presOf" srcId="{557EAC06-D43F-4630-8B59-0C3CBE0B4068}" destId="{D7DFD6CA-4CCF-4456-8705-65880EF87F91}" srcOrd="0" destOrd="0" presId="urn:microsoft.com/office/officeart/2008/layout/PictureStrips"/>
    <dgm:cxn modelId="{477E25DF-CD4F-49F3-8B4C-E3E49C5291CC}" type="presOf" srcId="{0EFFBD6D-BED3-4CC8-BAFE-A5E2C9EE997A}" destId="{03791B59-7C18-40AB-83C5-9A1A01500ED0}" srcOrd="0" destOrd="0" presId="urn:microsoft.com/office/officeart/2008/layout/PictureStrips"/>
    <dgm:cxn modelId="{B6401AD1-6276-45F8-9A3B-D0494B04CACA}" type="presParOf" srcId="{03791B59-7C18-40AB-83C5-9A1A01500ED0}" destId="{75511AA3-F1B5-4B7A-8DE2-F2BFD36503F5}" srcOrd="0" destOrd="0" presId="urn:microsoft.com/office/officeart/2008/layout/PictureStrips"/>
    <dgm:cxn modelId="{2D5DA85C-7675-4B6C-B32A-0A2F7BA14A49}" type="presParOf" srcId="{75511AA3-F1B5-4B7A-8DE2-F2BFD36503F5}" destId="{D7DFD6CA-4CCF-4456-8705-65880EF87F91}" srcOrd="0" destOrd="0" presId="urn:microsoft.com/office/officeart/2008/layout/PictureStrips"/>
    <dgm:cxn modelId="{1889BF9C-C3CA-4BB3-9811-410F56438078}" type="presParOf" srcId="{75511AA3-F1B5-4B7A-8DE2-F2BFD36503F5}" destId="{1799DF38-80CC-4AC2-B106-E76E33E5E79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FFBD6D-BED3-4CC8-BAFE-A5E2C9EE997A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557EAC06-D43F-4630-8B59-0C3CBE0B4068}">
      <dgm:prSet phldrT="[Text]"/>
      <dgm:spPr/>
      <dgm:t>
        <a:bodyPr/>
        <a:lstStyle/>
        <a:p>
          <a:r>
            <a:rPr lang="en-GB" dirty="0">
              <a:solidFill>
                <a:schemeClr val="tx2">
                  <a:lumMod val="50000"/>
                </a:schemeClr>
              </a:solidFill>
            </a:rPr>
            <a:t>The Government ‘Help for Households’ portal has information on payments and other support available</a:t>
          </a:r>
        </a:p>
      </dgm:t>
    </dgm:pt>
    <dgm:pt modelId="{6E7B6E16-0047-46F4-801B-82FDBE5C386C}" type="parTrans" cxnId="{7D85FF19-C806-4A1E-88E3-F4D9A59AB3F4}">
      <dgm:prSet/>
      <dgm:spPr/>
      <dgm:t>
        <a:bodyPr/>
        <a:lstStyle/>
        <a:p>
          <a:endParaRPr lang="en-GB"/>
        </a:p>
      </dgm:t>
    </dgm:pt>
    <dgm:pt modelId="{55D9B158-C853-4C3B-8B65-5A9553470C67}" type="sibTrans" cxnId="{7D85FF19-C806-4A1E-88E3-F4D9A59AB3F4}">
      <dgm:prSet/>
      <dgm:spPr/>
      <dgm:t>
        <a:bodyPr/>
        <a:lstStyle/>
        <a:p>
          <a:endParaRPr lang="en-GB"/>
        </a:p>
      </dgm:t>
    </dgm:pt>
    <dgm:pt modelId="{03791B59-7C18-40AB-83C5-9A1A01500ED0}" type="pres">
      <dgm:prSet presAssocID="{0EFFBD6D-BED3-4CC8-BAFE-A5E2C9EE997A}" presName="Name0" presStyleCnt="0">
        <dgm:presLayoutVars>
          <dgm:dir/>
          <dgm:resizeHandles val="exact"/>
        </dgm:presLayoutVars>
      </dgm:prSet>
      <dgm:spPr/>
    </dgm:pt>
    <dgm:pt modelId="{75511AA3-F1B5-4B7A-8DE2-F2BFD36503F5}" type="pres">
      <dgm:prSet presAssocID="{557EAC06-D43F-4630-8B59-0C3CBE0B4068}" presName="composite" presStyleCnt="0"/>
      <dgm:spPr/>
    </dgm:pt>
    <dgm:pt modelId="{D7DFD6CA-4CCF-4456-8705-65880EF87F91}" type="pres">
      <dgm:prSet presAssocID="{557EAC06-D43F-4630-8B59-0C3CBE0B4068}" presName="rect1" presStyleLbl="trAlignAcc1" presStyleIdx="0" presStyleCnt="1">
        <dgm:presLayoutVars>
          <dgm:bulletEnabled val="1"/>
        </dgm:presLayoutVars>
      </dgm:prSet>
      <dgm:spPr/>
    </dgm:pt>
    <dgm:pt modelId="{1799DF38-80CC-4AC2-B106-E76E33E5E798}" type="pres">
      <dgm:prSet presAssocID="{557EAC06-D43F-4630-8B59-0C3CBE0B4068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</dgm:ptLst>
  <dgm:cxnLst>
    <dgm:cxn modelId="{7D85FF19-C806-4A1E-88E3-F4D9A59AB3F4}" srcId="{0EFFBD6D-BED3-4CC8-BAFE-A5E2C9EE997A}" destId="{557EAC06-D43F-4630-8B59-0C3CBE0B4068}" srcOrd="0" destOrd="0" parTransId="{6E7B6E16-0047-46F4-801B-82FDBE5C386C}" sibTransId="{55D9B158-C853-4C3B-8B65-5A9553470C67}"/>
    <dgm:cxn modelId="{049418AB-7D5B-4843-AC78-1B47A7D2FC5C}" type="presOf" srcId="{557EAC06-D43F-4630-8B59-0C3CBE0B4068}" destId="{D7DFD6CA-4CCF-4456-8705-65880EF87F91}" srcOrd="0" destOrd="0" presId="urn:microsoft.com/office/officeart/2008/layout/PictureStrips"/>
    <dgm:cxn modelId="{477E25DF-CD4F-49F3-8B4C-E3E49C5291CC}" type="presOf" srcId="{0EFFBD6D-BED3-4CC8-BAFE-A5E2C9EE997A}" destId="{03791B59-7C18-40AB-83C5-9A1A01500ED0}" srcOrd="0" destOrd="0" presId="urn:microsoft.com/office/officeart/2008/layout/PictureStrips"/>
    <dgm:cxn modelId="{B6401AD1-6276-45F8-9A3B-D0494B04CACA}" type="presParOf" srcId="{03791B59-7C18-40AB-83C5-9A1A01500ED0}" destId="{75511AA3-F1B5-4B7A-8DE2-F2BFD36503F5}" srcOrd="0" destOrd="0" presId="urn:microsoft.com/office/officeart/2008/layout/PictureStrips"/>
    <dgm:cxn modelId="{2D5DA85C-7675-4B6C-B32A-0A2F7BA14A49}" type="presParOf" srcId="{75511AA3-F1B5-4B7A-8DE2-F2BFD36503F5}" destId="{D7DFD6CA-4CCF-4456-8705-65880EF87F91}" srcOrd="0" destOrd="0" presId="urn:microsoft.com/office/officeart/2008/layout/PictureStrips"/>
    <dgm:cxn modelId="{1889BF9C-C3CA-4BB3-9811-410F56438078}" type="presParOf" srcId="{75511AA3-F1B5-4B7A-8DE2-F2BFD36503F5}" destId="{1799DF38-80CC-4AC2-B106-E76E33E5E79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4FBBCF-3723-4771-80C4-0E0959CFBB0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3D0AEE33-6756-48B5-9101-793F28423BF0}">
      <dgm:prSet phldrT="[Text]"/>
      <dgm:spPr/>
      <dgm:t>
        <a:bodyPr/>
        <a:lstStyle/>
        <a:p>
          <a:r>
            <a:rPr lang="en-GB" b="1" i="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Tax-free childcare</a:t>
          </a:r>
          <a:endParaRPr lang="en-GB" b="1" i="0" dirty="0">
            <a:solidFill>
              <a:schemeClr val="tx1">
                <a:lumMod val="50000"/>
              </a:schemeClr>
            </a:solidFill>
          </a:endParaRPr>
        </a:p>
      </dgm:t>
    </dgm:pt>
    <dgm:pt modelId="{00C6FCDB-EDD1-46A4-8C9B-2C9DC6CF2618}" type="parTrans" cxnId="{0DC92184-363A-421E-8575-EC25D8F169A8}">
      <dgm:prSet/>
      <dgm:spPr/>
      <dgm:t>
        <a:bodyPr/>
        <a:lstStyle/>
        <a:p>
          <a:endParaRPr lang="en-GB"/>
        </a:p>
      </dgm:t>
    </dgm:pt>
    <dgm:pt modelId="{C6B33ED9-25B4-4254-AEE7-20ABEF8CE919}" type="sibTrans" cxnId="{0DC92184-363A-421E-8575-EC25D8F169A8}">
      <dgm:prSet/>
      <dgm:spPr/>
      <dgm:t>
        <a:bodyPr/>
        <a:lstStyle/>
        <a:p>
          <a:endParaRPr lang="en-GB"/>
        </a:p>
      </dgm:t>
    </dgm:pt>
    <dgm:pt modelId="{9A2848C1-6136-45F2-99A0-E2DBCBA40B32}">
      <dgm:prSet phldrT="[Text]"/>
      <dgm:spPr/>
      <dgm:t>
        <a:bodyPr/>
        <a:lstStyle/>
        <a:p>
          <a:r>
            <a:rPr lang="en-GB" b="0" i="0" dirty="0">
              <a:solidFill>
                <a:schemeClr val="tx1">
                  <a:lumMod val="50000"/>
                </a:schemeClr>
              </a:solidFill>
            </a:rPr>
            <a:t>You can get up to £500 every 3 months (up to £2,000 a year) for each of your children to help with the cost of childcare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441BDDC8-1F7C-4D89-BA0B-D99326982BF7}" type="parTrans" cxnId="{775C8ABB-C714-40A8-9E47-4FDE482E16ED}">
      <dgm:prSet/>
      <dgm:spPr/>
      <dgm:t>
        <a:bodyPr/>
        <a:lstStyle/>
        <a:p>
          <a:endParaRPr lang="en-GB"/>
        </a:p>
      </dgm:t>
    </dgm:pt>
    <dgm:pt modelId="{8DAEFCA3-0DC6-4E1A-AEC9-C2E2FFFC3212}" type="sibTrans" cxnId="{775C8ABB-C714-40A8-9E47-4FDE482E16ED}">
      <dgm:prSet/>
      <dgm:spPr/>
      <dgm:t>
        <a:bodyPr/>
        <a:lstStyle/>
        <a:p>
          <a:endParaRPr lang="en-GB"/>
        </a:p>
      </dgm:t>
    </dgm:pt>
    <dgm:pt modelId="{229E9A0E-56BC-47AC-B9A0-1C7B8C33C5E8}">
      <dgm:prSet phldrT="[Text]"/>
      <dgm:spPr/>
      <dgm:t>
        <a:bodyPr/>
        <a:lstStyle/>
        <a:p>
          <a:r>
            <a:rPr lang="en-GB" b="1" i="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30 hours free childcare</a:t>
          </a:r>
          <a:endParaRPr lang="en-GB" b="1" i="0" dirty="0">
            <a:solidFill>
              <a:schemeClr val="tx1">
                <a:lumMod val="50000"/>
              </a:schemeClr>
            </a:solidFill>
          </a:endParaRPr>
        </a:p>
      </dgm:t>
    </dgm:pt>
    <dgm:pt modelId="{519C687F-AC6F-43B5-8DBF-C94F6F6ADADE}" type="parTrans" cxnId="{D7A30250-E558-4A87-AF32-F01DFFC64680}">
      <dgm:prSet/>
      <dgm:spPr/>
      <dgm:t>
        <a:bodyPr/>
        <a:lstStyle/>
        <a:p>
          <a:endParaRPr lang="en-GB"/>
        </a:p>
      </dgm:t>
    </dgm:pt>
    <dgm:pt modelId="{85FE062F-68D2-4CCD-9ED3-330C5AFEA500}" type="sibTrans" cxnId="{D7A30250-E558-4A87-AF32-F01DFFC64680}">
      <dgm:prSet/>
      <dgm:spPr/>
      <dgm:t>
        <a:bodyPr/>
        <a:lstStyle/>
        <a:p>
          <a:endParaRPr lang="en-GB"/>
        </a:p>
      </dgm:t>
    </dgm:pt>
    <dgm:pt modelId="{502888DA-C20E-4F82-97AF-CE0CECF34F93}">
      <dgm:prSet phldrT="[Text]"/>
      <dgm:spPr/>
      <dgm:t>
        <a:bodyPr/>
        <a:lstStyle/>
        <a:p>
          <a:r>
            <a:rPr lang="en-GB" b="0" i="0" dirty="0">
              <a:solidFill>
                <a:schemeClr val="tx1">
                  <a:lumMod val="50000"/>
                </a:schemeClr>
              </a:solidFill>
            </a:rPr>
            <a:t>Eligible working families in England with 3 and 4 year old children can receive 30 hours of free childcare a week.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DAF22C76-8BD9-4155-8D4A-0B4F7F84A02D}" type="parTrans" cxnId="{BD42BE6A-26E2-4BF0-AD18-EAD1E39EA61B}">
      <dgm:prSet/>
      <dgm:spPr/>
      <dgm:t>
        <a:bodyPr/>
        <a:lstStyle/>
        <a:p>
          <a:endParaRPr lang="en-GB"/>
        </a:p>
      </dgm:t>
    </dgm:pt>
    <dgm:pt modelId="{D7A43F06-5130-430D-9095-417C5992E493}" type="sibTrans" cxnId="{BD42BE6A-26E2-4BF0-AD18-EAD1E39EA61B}">
      <dgm:prSet/>
      <dgm:spPr/>
      <dgm:t>
        <a:bodyPr/>
        <a:lstStyle/>
        <a:p>
          <a:endParaRPr lang="en-GB"/>
        </a:p>
      </dgm:t>
    </dgm:pt>
    <dgm:pt modelId="{C1029D2D-F511-4C16-B5EA-8BC8B3BF7A33}">
      <dgm:prSet phldrT="[Text]"/>
      <dgm:spPr/>
      <dgm:t>
        <a:bodyPr/>
        <a:lstStyle/>
        <a:p>
          <a:r>
            <a:rPr lang="en-GB" b="0" i="0" dirty="0">
              <a:solidFill>
                <a:schemeClr val="tx1">
                  <a:lumMod val="50000"/>
                </a:schemeClr>
              </a:solidFill>
            </a:rPr>
            <a:t>You may be able to claim back up to 85% of your childcare costs if you’re eligible for Universal Credit, with up to £646 back each month for one child or £1,108 for 2 or more children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254C4ED6-78A9-4013-BEEA-B50D8D20A3F4}" type="parTrans" cxnId="{A5EB5B5A-4E5E-4797-B57B-C547455DAB10}">
      <dgm:prSet/>
      <dgm:spPr/>
      <dgm:t>
        <a:bodyPr/>
        <a:lstStyle/>
        <a:p>
          <a:endParaRPr lang="en-GB"/>
        </a:p>
      </dgm:t>
    </dgm:pt>
    <dgm:pt modelId="{545E8690-694E-4A31-A34F-28D56468DA91}" type="sibTrans" cxnId="{A5EB5B5A-4E5E-4797-B57B-C547455DAB10}">
      <dgm:prSet/>
      <dgm:spPr/>
      <dgm:t>
        <a:bodyPr/>
        <a:lstStyle/>
        <a:p>
          <a:endParaRPr lang="en-GB"/>
        </a:p>
      </dgm:t>
    </dgm:pt>
    <dgm:pt modelId="{2245FBB6-7741-41DF-B486-4CB59278C204}">
      <dgm:prSet phldrT="[Text]"/>
      <dgm:spPr/>
      <dgm:t>
        <a:bodyPr/>
        <a:lstStyle/>
        <a:p>
          <a:r>
            <a:rPr lang="en-GB" b="1" i="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15 hours free childcare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D56B6E9B-4543-4984-A67F-C48AB8204B7A}" type="parTrans" cxnId="{A5AB1507-6A7C-4E5A-B4F6-4C8F097C04BC}">
      <dgm:prSet/>
      <dgm:spPr/>
      <dgm:t>
        <a:bodyPr/>
        <a:lstStyle/>
        <a:p>
          <a:endParaRPr lang="en-GB"/>
        </a:p>
      </dgm:t>
    </dgm:pt>
    <dgm:pt modelId="{0288C60E-B2BF-465F-8342-0E4802FFF2FC}" type="sibTrans" cxnId="{A5AB1507-6A7C-4E5A-B4F6-4C8F097C04BC}">
      <dgm:prSet/>
      <dgm:spPr/>
      <dgm:t>
        <a:bodyPr/>
        <a:lstStyle/>
        <a:p>
          <a:endParaRPr lang="en-GB"/>
        </a:p>
      </dgm:t>
    </dgm:pt>
    <dgm:pt modelId="{9478A565-057F-4484-857A-A28432F4079B}">
      <dgm:prSet phldrT="[Text]"/>
      <dgm:spPr/>
      <dgm:t>
        <a:bodyPr/>
        <a:lstStyle/>
        <a:p>
          <a:r>
            <a:rPr lang="en-GB" b="0" i="0" dirty="0">
              <a:solidFill>
                <a:schemeClr val="tx1">
                  <a:lumMod val="50000"/>
                </a:schemeClr>
              </a:solidFill>
            </a:rPr>
            <a:t>Families in England who have 2 year old children and are on certain benefits can get 15 hours of free childcare a week.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3724AFE1-D3BE-45B4-9289-BB8FA2C35152}" type="parTrans" cxnId="{7E13476C-3FE3-4B50-A36D-FD2B383835BE}">
      <dgm:prSet/>
      <dgm:spPr/>
      <dgm:t>
        <a:bodyPr/>
        <a:lstStyle/>
        <a:p>
          <a:endParaRPr lang="en-GB"/>
        </a:p>
      </dgm:t>
    </dgm:pt>
    <dgm:pt modelId="{C078707D-2F9F-4F7C-ABD3-F80C61AE7ABE}" type="sibTrans" cxnId="{7E13476C-3FE3-4B50-A36D-FD2B383835BE}">
      <dgm:prSet/>
      <dgm:spPr/>
      <dgm:t>
        <a:bodyPr/>
        <a:lstStyle/>
        <a:p>
          <a:endParaRPr lang="en-GB"/>
        </a:p>
      </dgm:t>
    </dgm:pt>
    <dgm:pt modelId="{E5F87878-C6D8-467B-B4D4-039E2E263F43}">
      <dgm:prSet phldrT="[Text]"/>
      <dgm:spPr/>
      <dgm:t>
        <a:bodyPr/>
        <a:lstStyle/>
        <a:p>
          <a:r>
            <a:rPr lang="en-GB" b="1" i="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Child Benefit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5ED930FB-B25F-45EF-9941-309D212E2297}" type="parTrans" cxnId="{61833B26-1B1B-4EDC-A6DE-FC2D4BEB929F}">
      <dgm:prSet/>
      <dgm:spPr/>
      <dgm:t>
        <a:bodyPr/>
        <a:lstStyle/>
        <a:p>
          <a:endParaRPr lang="en-GB"/>
        </a:p>
      </dgm:t>
    </dgm:pt>
    <dgm:pt modelId="{B73D715B-2C1C-42B1-8275-39C768A7E8B5}" type="sibTrans" cxnId="{61833B26-1B1B-4EDC-A6DE-FC2D4BEB929F}">
      <dgm:prSet/>
      <dgm:spPr/>
      <dgm:t>
        <a:bodyPr/>
        <a:lstStyle/>
        <a:p>
          <a:endParaRPr lang="en-GB"/>
        </a:p>
      </dgm:t>
    </dgm:pt>
    <dgm:pt modelId="{15650E77-0F7D-4911-B607-8ACD08029AAC}">
      <dgm:prSet phldrT="[Text]"/>
      <dgm:spPr/>
      <dgm:t>
        <a:bodyPr/>
        <a:lstStyle/>
        <a:p>
          <a:r>
            <a:rPr lang="en-GB" b="0" i="0" dirty="0">
              <a:solidFill>
                <a:schemeClr val="tx1">
                  <a:lumMod val="50000"/>
                </a:schemeClr>
              </a:solidFill>
            </a:rPr>
            <a:t>You can claim Child Benefit if you’re responsible for bringing up a child who is: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0AE4FF4A-AE78-4C93-932C-A7522A32F0C2}" type="parTrans" cxnId="{B7EE526C-9F73-4BE1-B4C5-A4B5A6FA0D42}">
      <dgm:prSet/>
      <dgm:spPr/>
      <dgm:t>
        <a:bodyPr/>
        <a:lstStyle/>
        <a:p>
          <a:endParaRPr lang="en-GB"/>
        </a:p>
      </dgm:t>
    </dgm:pt>
    <dgm:pt modelId="{D730A617-D39F-4E2C-B700-2A67BD0AACB0}" type="sibTrans" cxnId="{B7EE526C-9F73-4BE1-B4C5-A4B5A6FA0D42}">
      <dgm:prSet/>
      <dgm:spPr/>
      <dgm:t>
        <a:bodyPr/>
        <a:lstStyle/>
        <a:p>
          <a:endParaRPr lang="en-GB"/>
        </a:p>
      </dgm:t>
    </dgm:pt>
    <dgm:pt modelId="{358FB6BA-5109-4F59-9B11-333BE4A8DDF1}">
      <dgm:prSet phldrT="[Text]"/>
      <dgm:spPr/>
      <dgm:t>
        <a:bodyPr/>
        <a:lstStyle/>
        <a:p>
          <a:r>
            <a:rPr lang="en-GB" b="1" i="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Claim back childcare costs</a:t>
          </a:r>
          <a:endParaRPr lang="en-GB" dirty="0">
            <a:solidFill>
              <a:schemeClr val="tx1">
                <a:lumMod val="50000"/>
              </a:schemeClr>
            </a:solidFill>
          </a:endParaRPr>
        </a:p>
      </dgm:t>
    </dgm:pt>
    <dgm:pt modelId="{11781210-CE47-4BBD-BBD0-AB646EE0787C}" type="parTrans" cxnId="{C09F4440-1238-4B2E-A9BE-0E0339EC5DAD}">
      <dgm:prSet/>
      <dgm:spPr/>
      <dgm:t>
        <a:bodyPr/>
        <a:lstStyle/>
        <a:p>
          <a:endParaRPr lang="en-GB"/>
        </a:p>
      </dgm:t>
    </dgm:pt>
    <dgm:pt modelId="{85516566-D380-4A20-8B86-BBEA26DFFFE1}" type="sibTrans" cxnId="{C09F4440-1238-4B2E-A9BE-0E0339EC5DAD}">
      <dgm:prSet/>
      <dgm:spPr/>
      <dgm:t>
        <a:bodyPr/>
        <a:lstStyle/>
        <a:p>
          <a:endParaRPr lang="en-GB"/>
        </a:p>
      </dgm:t>
    </dgm:pt>
    <dgm:pt modelId="{CB16A965-5189-4A4A-8E5D-6D3276FC989A}">
      <dgm:prSet/>
      <dgm:spPr/>
      <dgm:t>
        <a:bodyPr/>
        <a:lstStyle/>
        <a:p>
          <a:r>
            <a:rPr lang="en-GB" b="0" i="0">
              <a:solidFill>
                <a:schemeClr val="tx1">
                  <a:lumMod val="50000"/>
                </a:schemeClr>
              </a:solidFill>
            </a:rPr>
            <a:t>All families with children aged 3 and 4 can also access 15 hours of free childcare a week.</a:t>
          </a:r>
        </a:p>
      </dgm:t>
    </dgm:pt>
    <dgm:pt modelId="{FF10D985-304D-4B61-AD35-3B89A228B641}" type="parTrans" cxnId="{4EADC302-EF57-4C55-BBCC-A2541D46E1BA}">
      <dgm:prSet/>
      <dgm:spPr/>
      <dgm:t>
        <a:bodyPr/>
        <a:lstStyle/>
        <a:p>
          <a:endParaRPr lang="en-GB"/>
        </a:p>
      </dgm:t>
    </dgm:pt>
    <dgm:pt modelId="{0BD4D0B9-DB20-49A8-8B97-F940D3C0E8A2}" type="sibTrans" cxnId="{4EADC302-EF57-4C55-BBCC-A2541D46E1BA}">
      <dgm:prSet/>
      <dgm:spPr/>
      <dgm:t>
        <a:bodyPr/>
        <a:lstStyle/>
        <a:p>
          <a:endParaRPr lang="en-GB"/>
        </a:p>
      </dgm:t>
    </dgm:pt>
    <dgm:pt modelId="{702B4226-D312-4C7E-8C3B-8FA4CE6B573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dirty="0">
              <a:solidFill>
                <a:schemeClr val="tx1">
                  <a:lumMod val="50000"/>
                </a:schemeClr>
              </a:solidFill>
            </a:rPr>
            <a:t>under 16</a:t>
          </a:r>
        </a:p>
      </dgm:t>
    </dgm:pt>
    <dgm:pt modelId="{B2E27565-9947-4A61-AB26-67386FB45F3A}" type="parTrans" cxnId="{60D7DCAC-E205-476C-A54D-6734B431D653}">
      <dgm:prSet/>
      <dgm:spPr/>
      <dgm:t>
        <a:bodyPr/>
        <a:lstStyle/>
        <a:p>
          <a:endParaRPr lang="en-GB"/>
        </a:p>
      </dgm:t>
    </dgm:pt>
    <dgm:pt modelId="{3E994974-21A4-4F89-871E-041BD289C3B9}" type="sibTrans" cxnId="{60D7DCAC-E205-476C-A54D-6734B431D653}">
      <dgm:prSet/>
      <dgm:spPr/>
      <dgm:t>
        <a:bodyPr/>
        <a:lstStyle/>
        <a:p>
          <a:endParaRPr lang="en-GB"/>
        </a:p>
      </dgm:t>
    </dgm:pt>
    <dgm:pt modelId="{1BDCA95A-A674-4C65-B657-FCC8A307AAF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dirty="0">
              <a:solidFill>
                <a:schemeClr val="tx1">
                  <a:lumMod val="50000"/>
                </a:schemeClr>
              </a:solidFill>
            </a:rPr>
            <a:t>under 20 if they stay in approved education or training</a:t>
          </a:r>
        </a:p>
      </dgm:t>
    </dgm:pt>
    <dgm:pt modelId="{EDF4CB1E-B197-45F7-914B-CE7CBEF6CBB5}" type="parTrans" cxnId="{8B931EDE-1805-47E2-9ED0-2A9B60190A7B}">
      <dgm:prSet/>
      <dgm:spPr/>
      <dgm:t>
        <a:bodyPr/>
        <a:lstStyle/>
        <a:p>
          <a:endParaRPr lang="en-GB"/>
        </a:p>
      </dgm:t>
    </dgm:pt>
    <dgm:pt modelId="{09250F48-C8CF-4985-B480-B59377AD3E11}" type="sibTrans" cxnId="{8B931EDE-1805-47E2-9ED0-2A9B60190A7B}">
      <dgm:prSet/>
      <dgm:spPr/>
      <dgm:t>
        <a:bodyPr/>
        <a:lstStyle/>
        <a:p>
          <a:endParaRPr lang="en-GB"/>
        </a:p>
      </dgm:t>
    </dgm:pt>
    <dgm:pt modelId="{C6918C8D-F7F4-40BF-866C-95802FB74593}" type="pres">
      <dgm:prSet presAssocID="{214FBBCF-3723-4771-80C4-0E0959CFBB0A}" presName="linear" presStyleCnt="0">
        <dgm:presLayoutVars>
          <dgm:animLvl val="lvl"/>
          <dgm:resizeHandles val="exact"/>
        </dgm:presLayoutVars>
      </dgm:prSet>
      <dgm:spPr/>
    </dgm:pt>
    <dgm:pt modelId="{D4C8A9B5-BCFC-4982-8852-65C00C0D89BF}" type="pres">
      <dgm:prSet presAssocID="{3D0AEE33-6756-48B5-9101-793F28423B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F7ACA8-FD4D-412F-B5A7-DC934E51DD2D}" type="pres">
      <dgm:prSet presAssocID="{3D0AEE33-6756-48B5-9101-793F28423BF0}" presName="childText" presStyleLbl="revTx" presStyleIdx="0" presStyleCnt="5">
        <dgm:presLayoutVars>
          <dgm:bulletEnabled val="1"/>
        </dgm:presLayoutVars>
      </dgm:prSet>
      <dgm:spPr/>
    </dgm:pt>
    <dgm:pt modelId="{7C94F71C-8618-495F-A0F5-F478F8EC417B}" type="pres">
      <dgm:prSet presAssocID="{229E9A0E-56BC-47AC-B9A0-1C7B8C33C5E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C41E2D2-B85A-4A0F-864B-A406E00FD25B}" type="pres">
      <dgm:prSet presAssocID="{229E9A0E-56BC-47AC-B9A0-1C7B8C33C5E8}" presName="childText" presStyleLbl="revTx" presStyleIdx="1" presStyleCnt="5">
        <dgm:presLayoutVars>
          <dgm:bulletEnabled val="1"/>
        </dgm:presLayoutVars>
      </dgm:prSet>
      <dgm:spPr/>
    </dgm:pt>
    <dgm:pt modelId="{8513CCCC-3D40-4B37-B0F3-CB66544088E2}" type="pres">
      <dgm:prSet presAssocID="{2245FBB6-7741-41DF-B486-4CB59278C20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A0F10D1-0AA6-43A8-B1EC-F998D58F9AE4}" type="pres">
      <dgm:prSet presAssocID="{2245FBB6-7741-41DF-B486-4CB59278C204}" presName="childText" presStyleLbl="revTx" presStyleIdx="2" presStyleCnt="5">
        <dgm:presLayoutVars>
          <dgm:bulletEnabled val="1"/>
        </dgm:presLayoutVars>
      </dgm:prSet>
      <dgm:spPr/>
    </dgm:pt>
    <dgm:pt modelId="{658BA3F0-D35E-47FC-B4F4-B9824B395EAA}" type="pres">
      <dgm:prSet presAssocID="{E5F87878-C6D8-467B-B4D4-039E2E263F4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7B7E779-8D6B-4627-ACA5-1F496E8EC219}" type="pres">
      <dgm:prSet presAssocID="{E5F87878-C6D8-467B-B4D4-039E2E263F43}" presName="childText" presStyleLbl="revTx" presStyleIdx="3" presStyleCnt="5">
        <dgm:presLayoutVars>
          <dgm:bulletEnabled val="1"/>
        </dgm:presLayoutVars>
      </dgm:prSet>
      <dgm:spPr/>
    </dgm:pt>
    <dgm:pt modelId="{9CBB96C4-FD53-435B-9BF5-60E41E5F208E}" type="pres">
      <dgm:prSet presAssocID="{358FB6BA-5109-4F59-9B11-333BE4A8DDF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2AAD6C3-D119-4CD0-9857-83B0E7B0360C}" type="pres">
      <dgm:prSet presAssocID="{358FB6BA-5109-4F59-9B11-333BE4A8DDF1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4EADC302-EF57-4C55-BBCC-A2541D46E1BA}" srcId="{2245FBB6-7741-41DF-B486-4CB59278C204}" destId="{CB16A965-5189-4A4A-8E5D-6D3276FC989A}" srcOrd="1" destOrd="0" parTransId="{FF10D985-304D-4B61-AD35-3B89A228B641}" sibTransId="{0BD4D0B9-DB20-49A8-8B97-F940D3C0E8A2}"/>
    <dgm:cxn modelId="{A5AB1507-6A7C-4E5A-B4F6-4C8F097C04BC}" srcId="{214FBBCF-3723-4771-80C4-0E0959CFBB0A}" destId="{2245FBB6-7741-41DF-B486-4CB59278C204}" srcOrd="2" destOrd="0" parTransId="{D56B6E9B-4543-4984-A67F-C48AB8204B7A}" sibTransId="{0288C60E-B2BF-465F-8342-0E4802FFF2FC}"/>
    <dgm:cxn modelId="{2797D60A-10B9-47A7-890D-0529927A0F71}" type="presOf" srcId="{9A2848C1-6136-45F2-99A0-E2DBCBA40B32}" destId="{CEF7ACA8-FD4D-412F-B5A7-DC934E51DD2D}" srcOrd="0" destOrd="0" presId="urn:microsoft.com/office/officeart/2005/8/layout/vList2"/>
    <dgm:cxn modelId="{80CA8D11-10E0-465B-8F81-8B509F01E735}" type="presOf" srcId="{2245FBB6-7741-41DF-B486-4CB59278C204}" destId="{8513CCCC-3D40-4B37-B0F3-CB66544088E2}" srcOrd="0" destOrd="0" presId="urn:microsoft.com/office/officeart/2005/8/layout/vList2"/>
    <dgm:cxn modelId="{17920118-73B5-44D9-BED0-E813213666BF}" type="presOf" srcId="{E5F87878-C6D8-467B-B4D4-039E2E263F43}" destId="{658BA3F0-D35E-47FC-B4F4-B9824B395EAA}" srcOrd="0" destOrd="0" presId="urn:microsoft.com/office/officeart/2005/8/layout/vList2"/>
    <dgm:cxn modelId="{61833B26-1B1B-4EDC-A6DE-FC2D4BEB929F}" srcId="{214FBBCF-3723-4771-80C4-0E0959CFBB0A}" destId="{E5F87878-C6D8-467B-B4D4-039E2E263F43}" srcOrd="3" destOrd="0" parTransId="{5ED930FB-B25F-45EF-9941-309D212E2297}" sibTransId="{B73D715B-2C1C-42B1-8275-39C768A7E8B5}"/>
    <dgm:cxn modelId="{68F9243D-BA7F-470F-BC5F-A96FE71E235E}" type="presOf" srcId="{702B4226-D312-4C7E-8C3B-8FA4CE6B5739}" destId="{37B7E779-8D6B-4627-ACA5-1F496E8EC219}" srcOrd="0" destOrd="1" presId="urn:microsoft.com/office/officeart/2005/8/layout/vList2"/>
    <dgm:cxn modelId="{C09F4440-1238-4B2E-A9BE-0E0339EC5DAD}" srcId="{214FBBCF-3723-4771-80C4-0E0959CFBB0A}" destId="{358FB6BA-5109-4F59-9B11-333BE4A8DDF1}" srcOrd="4" destOrd="0" parTransId="{11781210-CE47-4BBD-BBD0-AB646EE0787C}" sibTransId="{85516566-D380-4A20-8B86-BBEA26DFFFE1}"/>
    <dgm:cxn modelId="{8289285E-D38C-4F51-B7D2-3A7BF8F9BFC2}" type="presOf" srcId="{214FBBCF-3723-4771-80C4-0E0959CFBB0A}" destId="{C6918C8D-F7F4-40BF-866C-95802FB74593}" srcOrd="0" destOrd="0" presId="urn:microsoft.com/office/officeart/2005/8/layout/vList2"/>
    <dgm:cxn modelId="{BD42BE6A-26E2-4BF0-AD18-EAD1E39EA61B}" srcId="{229E9A0E-56BC-47AC-B9A0-1C7B8C33C5E8}" destId="{502888DA-C20E-4F82-97AF-CE0CECF34F93}" srcOrd="0" destOrd="0" parTransId="{DAF22C76-8BD9-4155-8D4A-0B4F7F84A02D}" sibTransId="{D7A43F06-5130-430D-9095-417C5992E493}"/>
    <dgm:cxn modelId="{7E13476C-3FE3-4B50-A36D-FD2B383835BE}" srcId="{2245FBB6-7741-41DF-B486-4CB59278C204}" destId="{9478A565-057F-4484-857A-A28432F4079B}" srcOrd="0" destOrd="0" parTransId="{3724AFE1-D3BE-45B4-9289-BB8FA2C35152}" sibTransId="{C078707D-2F9F-4F7C-ABD3-F80C61AE7ABE}"/>
    <dgm:cxn modelId="{B7EE526C-9F73-4BE1-B4C5-A4B5A6FA0D42}" srcId="{E5F87878-C6D8-467B-B4D4-039E2E263F43}" destId="{15650E77-0F7D-4911-B607-8ACD08029AAC}" srcOrd="0" destOrd="0" parTransId="{0AE4FF4A-AE78-4C93-932C-A7522A32F0C2}" sibTransId="{D730A617-D39F-4E2C-B700-2A67BD0AACB0}"/>
    <dgm:cxn modelId="{435DD64E-23EA-4B8B-AF64-EBA526501DB1}" type="presOf" srcId="{C1029D2D-F511-4C16-B5EA-8BC8B3BF7A33}" destId="{E2AAD6C3-D119-4CD0-9857-83B0E7B0360C}" srcOrd="0" destOrd="0" presId="urn:microsoft.com/office/officeart/2005/8/layout/vList2"/>
    <dgm:cxn modelId="{D7A30250-E558-4A87-AF32-F01DFFC64680}" srcId="{214FBBCF-3723-4771-80C4-0E0959CFBB0A}" destId="{229E9A0E-56BC-47AC-B9A0-1C7B8C33C5E8}" srcOrd="1" destOrd="0" parTransId="{519C687F-AC6F-43B5-8DBF-C94F6F6ADADE}" sibTransId="{85FE062F-68D2-4CCD-9ED3-330C5AFEA500}"/>
    <dgm:cxn modelId="{C84A5E54-664C-4725-B144-199D5282ED0F}" type="presOf" srcId="{502888DA-C20E-4F82-97AF-CE0CECF34F93}" destId="{9C41E2D2-B85A-4A0F-864B-A406E00FD25B}" srcOrd="0" destOrd="0" presId="urn:microsoft.com/office/officeart/2005/8/layout/vList2"/>
    <dgm:cxn modelId="{B290D656-F578-4D50-B8BC-A96F8309A64D}" type="presOf" srcId="{358FB6BA-5109-4F59-9B11-333BE4A8DDF1}" destId="{9CBB96C4-FD53-435B-9BF5-60E41E5F208E}" srcOrd="0" destOrd="0" presId="urn:microsoft.com/office/officeart/2005/8/layout/vList2"/>
    <dgm:cxn modelId="{A5EB5B5A-4E5E-4797-B57B-C547455DAB10}" srcId="{358FB6BA-5109-4F59-9B11-333BE4A8DDF1}" destId="{C1029D2D-F511-4C16-B5EA-8BC8B3BF7A33}" srcOrd="0" destOrd="0" parTransId="{254C4ED6-78A9-4013-BEEA-B50D8D20A3F4}" sibTransId="{545E8690-694E-4A31-A34F-28D56468DA91}"/>
    <dgm:cxn modelId="{031F4B7D-B211-45FE-AE3C-009CEE607C9A}" type="presOf" srcId="{229E9A0E-56BC-47AC-B9A0-1C7B8C33C5E8}" destId="{7C94F71C-8618-495F-A0F5-F478F8EC417B}" srcOrd="0" destOrd="0" presId="urn:microsoft.com/office/officeart/2005/8/layout/vList2"/>
    <dgm:cxn modelId="{91246E7E-2332-4DD9-9872-90241A384F23}" type="presOf" srcId="{9478A565-057F-4484-857A-A28432F4079B}" destId="{FA0F10D1-0AA6-43A8-B1EC-F998D58F9AE4}" srcOrd="0" destOrd="0" presId="urn:microsoft.com/office/officeart/2005/8/layout/vList2"/>
    <dgm:cxn modelId="{916A507F-5431-42AD-8728-9BF1EA6CA24F}" type="presOf" srcId="{1BDCA95A-A674-4C65-B657-FCC8A307AAF7}" destId="{37B7E779-8D6B-4627-ACA5-1F496E8EC219}" srcOrd="0" destOrd="2" presId="urn:microsoft.com/office/officeart/2005/8/layout/vList2"/>
    <dgm:cxn modelId="{0DC92184-363A-421E-8575-EC25D8F169A8}" srcId="{214FBBCF-3723-4771-80C4-0E0959CFBB0A}" destId="{3D0AEE33-6756-48B5-9101-793F28423BF0}" srcOrd="0" destOrd="0" parTransId="{00C6FCDB-EDD1-46A4-8C9B-2C9DC6CF2618}" sibTransId="{C6B33ED9-25B4-4254-AEE7-20ABEF8CE919}"/>
    <dgm:cxn modelId="{FCADCBA2-FB0C-4F68-B6B4-1E44A58A4BB3}" type="presOf" srcId="{15650E77-0F7D-4911-B607-8ACD08029AAC}" destId="{37B7E779-8D6B-4627-ACA5-1F496E8EC219}" srcOrd="0" destOrd="0" presId="urn:microsoft.com/office/officeart/2005/8/layout/vList2"/>
    <dgm:cxn modelId="{FF3F53A6-E1DA-4D2D-AD69-6ADA49CF4C6C}" type="presOf" srcId="{3D0AEE33-6756-48B5-9101-793F28423BF0}" destId="{D4C8A9B5-BCFC-4982-8852-65C00C0D89BF}" srcOrd="0" destOrd="0" presId="urn:microsoft.com/office/officeart/2005/8/layout/vList2"/>
    <dgm:cxn modelId="{60D7DCAC-E205-476C-A54D-6734B431D653}" srcId="{E5F87878-C6D8-467B-B4D4-039E2E263F43}" destId="{702B4226-D312-4C7E-8C3B-8FA4CE6B5739}" srcOrd="1" destOrd="0" parTransId="{B2E27565-9947-4A61-AB26-67386FB45F3A}" sibTransId="{3E994974-21A4-4F89-871E-041BD289C3B9}"/>
    <dgm:cxn modelId="{775C8ABB-C714-40A8-9E47-4FDE482E16ED}" srcId="{3D0AEE33-6756-48B5-9101-793F28423BF0}" destId="{9A2848C1-6136-45F2-99A0-E2DBCBA40B32}" srcOrd="0" destOrd="0" parTransId="{441BDDC8-1F7C-4D89-BA0B-D99326982BF7}" sibTransId="{8DAEFCA3-0DC6-4E1A-AEC9-C2E2FFFC3212}"/>
    <dgm:cxn modelId="{8B931EDE-1805-47E2-9ED0-2A9B60190A7B}" srcId="{E5F87878-C6D8-467B-B4D4-039E2E263F43}" destId="{1BDCA95A-A674-4C65-B657-FCC8A307AAF7}" srcOrd="2" destOrd="0" parTransId="{EDF4CB1E-B197-45F7-914B-CE7CBEF6CBB5}" sibTransId="{09250F48-C8CF-4985-B480-B59377AD3E11}"/>
    <dgm:cxn modelId="{C4A2C5F4-EB28-4AF3-B4A1-730505E97C67}" type="presOf" srcId="{CB16A965-5189-4A4A-8E5D-6D3276FC989A}" destId="{FA0F10D1-0AA6-43A8-B1EC-F998D58F9AE4}" srcOrd="0" destOrd="1" presId="urn:microsoft.com/office/officeart/2005/8/layout/vList2"/>
    <dgm:cxn modelId="{445F7BAB-412F-4AEF-8FB7-511963F45A23}" type="presParOf" srcId="{C6918C8D-F7F4-40BF-866C-95802FB74593}" destId="{D4C8A9B5-BCFC-4982-8852-65C00C0D89BF}" srcOrd="0" destOrd="0" presId="urn:microsoft.com/office/officeart/2005/8/layout/vList2"/>
    <dgm:cxn modelId="{8E09C3A1-0A94-4BFB-BE03-22D7B9F628B9}" type="presParOf" srcId="{C6918C8D-F7F4-40BF-866C-95802FB74593}" destId="{CEF7ACA8-FD4D-412F-B5A7-DC934E51DD2D}" srcOrd="1" destOrd="0" presId="urn:microsoft.com/office/officeart/2005/8/layout/vList2"/>
    <dgm:cxn modelId="{66BA1D70-DE59-49E5-8CBB-D66E653CE148}" type="presParOf" srcId="{C6918C8D-F7F4-40BF-866C-95802FB74593}" destId="{7C94F71C-8618-495F-A0F5-F478F8EC417B}" srcOrd="2" destOrd="0" presId="urn:microsoft.com/office/officeart/2005/8/layout/vList2"/>
    <dgm:cxn modelId="{B86B4012-5DC6-4475-A965-E3D3E1B9BE49}" type="presParOf" srcId="{C6918C8D-F7F4-40BF-866C-95802FB74593}" destId="{9C41E2D2-B85A-4A0F-864B-A406E00FD25B}" srcOrd="3" destOrd="0" presId="urn:microsoft.com/office/officeart/2005/8/layout/vList2"/>
    <dgm:cxn modelId="{07797B0A-EB7B-45CC-89EC-BB39781C4018}" type="presParOf" srcId="{C6918C8D-F7F4-40BF-866C-95802FB74593}" destId="{8513CCCC-3D40-4B37-B0F3-CB66544088E2}" srcOrd="4" destOrd="0" presId="urn:microsoft.com/office/officeart/2005/8/layout/vList2"/>
    <dgm:cxn modelId="{5C329A45-28A3-42AC-8788-F0C319FE7E50}" type="presParOf" srcId="{C6918C8D-F7F4-40BF-866C-95802FB74593}" destId="{FA0F10D1-0AA6-43A8-B1EC-F998D58F9AE4}" srcOrd="5" destOrd="0" presId="urn:microsoft.com/office/officeart/2005/8/layout/vList2"/>
    <dgm:cxn modelId="{33285010-3D57-4F06-B6F4-7BE1DE46DF87}" type="presParOf" srcId="{C6918C8D-F7F4-40BF-866C-95802FB74593}" destId="{658BA3F0-D35E-47FC-B4F4-B9824B395EAA}" srcOrd="6" destOrd="0" presId="urn:microsoft.com/office/officeart/2005/8/layout/vList2"/>
    <dgm:cxn modelId="{E121A471-223C-4DE0-BB36-EE29E408CC39}" type="presParOf" srcId="{C6918C8D-F7F4-40BF-866C-95802FB74593}" destId="{37B7E779-8D6B-4627-ACA5-1F496E8EC219}" srcOrd="7" destOrd="0" presId="urn:microsoft.com/office/officeart/2005/8/layout/vList2"/>
    <dgm:cxn modelId="{C7CB37F9-C6AC-4367-89DA-22AC3508CD28}" type="presParOf" srcId="{C6918C8D-F7F4-40BF-866C-95802FB74593}" destId="{9CBB96C4-FD53-435B-9BF5-60E41E5F208E}" srcOrd="8" destOrd="0" presId="urn:microsoft.com/office/officeart/2005/8/layout/vList2"/>
    <dgm:cxn modelId="{74F293F4-EDC0-447F-94DE-514B84D4F122}" type="presParOf" srcId="{C6918C8D-F7F4-40BF-866C-95802FB74593}" destId="{E2AAD6C3-D119-4CD0-9857-83B0E7B0360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1999A-3C9B-4113-8D72-A6349C4BEE39}">
      <dsp:nvSpPr>
        <dsp:cNvPr id="0" name=""/>
        <dsp:cNvSpPr/>
      </dsp:nvSpPr>
      <dsp:spPr>
        <a:xfrm rot="10800000">
          <a:off x="1250548" y="259"/>
          <a:ext cx="4105812" cy="8655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667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Fuel</a:t>
          </a:r>
        </a:p>
      </dsp:txBody>
      <dsp:txXfrm rot="10800000">
        <a:off x="1466926" y="259"/>
        <a:ext cx="3889434" cy="865512"/>
      </dsp:txXfrm>
    </dsp:sp>
    <dsp:sp modelId="{C052C669-1C0C-403A-9B76-603918D10396}">
      <dsp:nvSpPr>
        <dsp:cNvPr id="0" name=""/>
        <dsp:cNvSpPr/>
      </dsp:nvSpPr>
      <dsp:spPr>
        <a:xfrm>
          <a:off x="817792" y="259"/>
          <a:ext cx="865512" cy="8655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24AE7-C08E-4DEE-93BF-93A462F755A0}">
      <dsp:nvSpPr>
        <dsp:cNvPr id="0" name=""/>
        <dsp:cNvSpPr/>
      </dsp:nvSpPr>
      <dsp:spPr>
        <a:xfrm rot="10800000">
          <a:off x="1250548" y="1124133"/>
          <a:ext cx="4105812" cy="8655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667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Childcare</a:t>
          </a:r>
        </a:p>
      </dsp:txBody>
      <dsp:txXfrm rot="10800000">
        <a:off x="1466926" y="1124133"/>
        <a:ext cx="3889434" cy="865512"/>
      </dsp:txXfrm>
    </dsp:sp>
    <dsp:sp modelId="{E1AB7268-D56F-48B8-954C-624DC022D13E}">
      <dsp:nvSpPr>
        <dsp:cNvPr id="0" name=""/>
        <dsp:cNvSpPr/>
      </dsp:nvSpPr>
      <dsp:spPr>
        <a:xfrm>
          <a:off x="817792" y="1124133"/>
          <a:ext cx="865512" cy="8655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EB213-D7C8-4503-A8D1-56C024D8B8C7}">
      <dsp:nvSpPr>
        <dsp:cNvPr id="0" name=""/>
        <dsp:cNvSpPr/>
      </dsp:nvSpPr>
      <dsp:spPr>
        <a:xfrm rot="10800000">
          <a:off x="1250548" y="2248007"/>
          <a:ext cx="4105812" cy="86551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667" tIns="156210" rIns="291592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Discounts</a:t>
          </a:r>
        </a:p>
      </dsp:txBody>
      <dsp:txXfrm rot="10800000">
        <a:off x="1466926" y="2248007"/>
        <a:ext cx="3889434" cy="865512"/>
      </dsp:txXfrm>
    </dsp:sp>
    <dsp:sp modelId="{14BAD1E4-B908-4898-9CD7-1B67AE550882}">
      <dsp:nvSpPr>
        <dsp:cNvPr id="0" name=""/>
        <dsp:cNvSpPr/>
      </dsp:nvSpPr>
      <dsp:spPr>
        <a:xfrm>
          <a:off x="817792" y="2248007"/>
          <a:ext cx="865512" cy="86551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8A9B5-BCFC-4982-8852-65C00C0D89BF}">
      <dsp:nvSpPr>
        <dsp:cNvPr id="0" name=""/>
        <dsp:cNvSpPr/>
      </dsp:nvSpPr>
      <dsp:spPr>
        <a:xfrm>
          <a:off x="0" y="44217"/>
          <a:ext cx="5121211" cy="444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Free school meals</a:t>
          </a:r>
          <a:endParaRPr lang="en-GB" sz="1900" b="1" i="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1704" y="65921"/>
        <a:ext cx="5077803" cy="401192"/>
      </dsp:txXfrm>
    </dsp:sp>
    <dsp:sp modelId="{CEF7ACA8-FD4D-412F-B5A7-DC934E51DD2D}">
      <dsp:nvSpPr>
        <dsp:cNvPr id="0" name=""/>
        <dsp:cNvSpPr/>
      </dsp:nvSpPr>
      <dsp:spPr>
        <a:xfrm>
          <a:off x="0" y="488817"/>
          <a:ext cx="5121211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9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i="0" kern="1200" dirty="0">
              <a:solidFill>
                <a:schemeClr val="tx1">
                  <a:lumMod val="50000"/>
                </a:schemeClr>
              </a:solidFill>
            </a:rPr>
            <a:t>Free school meals are available to pupils in England if parents get certain benefits</a:t>
          </a:r>
          <a:endParaRPr lang="en-GB" sz="15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488817"/>
        <a:ext cx="5121211" cy="452295"/>
      </dsp:txXfrm>
    </dsp:sp>
    <dsp:sp modelId="{7C94F71C-8618-495F-A0F5-F478F8EC417B}">
      <dsp:nvSpPr>
        <dsp:cNvPr id="0" name=""/>
        <dsp:cNvSpPr/>
      </dsp:nvSpPr>
      <dsp:spPr>
        <a:xfrm>
          <a:off x="0" y="941112"/>
          <a:ext cx="5121211" cy="444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Holiday activities and food programme</a:t>
          </a:r>
          <a:endParaRPr lang="en-GB" sz="1900" b="1" i="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1704" y="962816"/>
        <a:ext cx="5077803" cy="401192"/>
      </dsp:txXfrm>
    </dsp:sp>
    <dsp:sp modelId="{9C41E2D2-B85A-4A0F-864B-A406E00FD25B}">
      <dsp:nvSpPr>
        <dsp:cNvPr id="0" name=""/>
        <dsp:cNvSpPr/>
      </dsp:nvSpPr>
      <dsp:spPr>
        <a:xfrm>
          <a:off x="0" y="1385712"/>
          <a:ext cx="5121211" cy="88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9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i="0" kern="1200" dirty="0">
              <a:solidFill>
                <a:schemeClr val="tx1">
                  <a:lumMod val="50000"/>
                </a:schemeClr>
              </a:solidFill>
            </a:rPr>
            <a:t>You can get access to free activities and food for your children in the holidays if they receive free school meals</a:t>
          </a:r>
          <a:endParaRPr lang="en-GB" sz="1500" kern="1200" dirty="0">
            <a:solidFill>
              <a:schemeClr val="tx1">
                <a:lumMod val="50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 dirty="0">
              <a:solidFill>
                <a:schemeClr val="tx1">
                  <a:lumMod val="50000"/>
                </a:schemeClr>
              </a:solidFill>
            </a:rPr>
            <a:t>Apply via your Local Authority</a:t>
          </a:r>
        </a:p>
      </dsp:txBody>
      <dsp:txXfrm>
        <a:off x="0" y="1385712"/>
        <a:ext cx="5121211" cy="884924"/>
      </dsp:txXfrm>
    </dsp:sp>
    <dsp:sp modelId="{8513CCCC-3D40-4B37-B0F3-CB66544088E2}">
      <dsp:nvSpPr>
        <dsp:cNvPr id="0" name=""/>
        <dsp:cNvSpPr/>
      </dsp:nvSpPr>
      <dsp:spPr>
        <a:xfrm>
          <a:off x="0" y="2270637"/>
          <a:ext cx="5121211" cy="444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National Breakfast Clubs</a:t>
          </a:r>
          <a:endParaRPr lang="en-GB" sz="19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1704" y="2292341"/>
        <a:ext cx="5077803" cy="401192"/>
      </dsp:txXfrm>
    </dsp:sp>
    <dsp:sp modelId="{FA0F10D1-0AA6-43A8-B1EC-F998D58F9AE4}">
      <dsp:nvSpPr>
        <dsp:cNvPr id="0" name=""/>
        <dsp:cNvSpPr/>
      </dsp:nvSpPr>
      <dsp:spPr>
        <a:xfrm>
          <a:off x="0" y="2715237"/>
          <a:ext cx="5121211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9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i="0" kern="1200" dirty="0">
              <a:solidFill>
                <a:schemeClr val="tx1">
                  <a:lumMod val="50000"/>
                </a:schemeClr>
              </a:solidFill>
            </a:rPr>
            <a:t>All participating schools will receive a 100% subsidy for breakfast club provision until the end of July 2024</a:t>
          </a:r>
          <a:endParaRPr lang="en-GB" sz="15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2715237"/>
        <a:ext cx="5121211" cy="452295"/>
      </dsp:txXfrm>
    </dsp:sp>
    <dsp:sp modelId="{658BA3F0-D35E-47FC-B4F4-B9824B395EAA}">
      <dsp:nvSpPr>
        <dsp:cNvPr id="0" name=""/>
        <dsp:cNvSpPr/>
      </dsp:nvSpPr>
      <dsp:spPr>
        <a:xfrm>
          <a:off x="0" y="3167531"/>
          <a:ext cx="5121211" cy="444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Healthy Start vouchers</a:t>
          </a:r>
          <a:endParaRPr lang="en-GB" sz="1900" b="1" i="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1704" y="3189235"/>
        <a:ext cx="5077803" cy="401192"/>
      </dsp:txXfrm>
    </dsp:sp>
    <dsp:sp modelId="{37B7E779-8D6B-4627-ACA5-1F496E8EC219}">
      <dsp:nvSpPr>
        <dsp:cNvPr id="0" name=""/>
        <dsp:cNvSpPr/>
      </dsp:nvSpPr>
      <dsp:spPr>
        <a:xfrm>
          <a:off x="0" y="3612131"/>
          <a:ext cx="5121211" cy="648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9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i="0" kern="1200" dirty="0">
              <a:solidFill>
                <a:schemeClr val="tx1">
                  <a:lumMod val="50000"/>
                </a:schemeClr>
              </a:solidFill>
            </a:rPr>
            <a:t>If you’re more than 10 weeks pregnant or have a child under 4, you may be able to get help to buy healthy food and milk</a:t>
          </a:r>
          <a:endParaRPr lang="en-GB" sz="15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3612131"/>
        <a:ext cx="5121211" cy="648944"/>
      </dsp:txXfrm>
    </dsp:sp>
    <dsp:sp modelId="{9CBB96C4-FD53-435B-9BF5-60E41E5F208E}">
      <dsp:nvSpPr>
        <dsp:cNvPr id="0" name=""/>
        <dsp:cNvSpPr/>
      </dsp:nvSpPr>
      <dsp:spPr>
        <a:xfrm>
          <a:off x="0" y="4261077"/>
          <a:ext cx="5121211" cy="4446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i="0" kern="120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Help with maternity costs</a:t>
          </a:r>
          <a:endParaRPr lang="en-GB" sz="19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1704" y="4282781"/>
        <a:ext cx="5077803" cy="401192"/>
      </dsp:txXfrm>
    </dsp:sp>
    <dsp:sp modelId="{E2AAD6C3-D119-4CD0-9857-83B0E7B0360C}">
      <dsp:nvSpPr>
        <dsp:cNvPr id="0" name=""/>
        <dsp:cNvSpPr/>
      </dsp:nvSpPr>
      <dsp:spPr>
        <a:xfrm>
          <a:off x="0" y="4705676"/>
          <a:ext cx="5121211" cy="452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598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i="0" kern="1200" dirty="0">
              <a:solidFill>
                <a:schemeClr val="tx1">
                  <a:lumMod val="50000"/>
                </a:schemeClr>
              </a:solidFill>
            </a:rPr>
            <a:t>You could claim a one-off payment of £500 to help towards the costs of having a child</a:t>
          </a:r>
          <a:endParaRPr lang="en-GB" sz="15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4705676"/>
        <a:ext cx="5121211" cy="4522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24AE7-C08E-4DEE-93BF-93A462F755A0}">
      <dsp:nvSpPr>
        <dsp:cNvPr id="0" name=""/>
        <dsp:cNvSpPr/>
      </dsp:nvSpPr>
      <dsp:spPr>
        <a:xfrm rot="10800000">
          <a:off x="1000247" y="0"/>
          <a:ext cx="3476947" cy="49790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56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Other costs</a:t>
          </a:r>
        </a:p>
      </dsp:txBody>
      <dsp:txXfrm rot="10800000">
        <a:off x="1124722" y="0"/>
        <a:ext cx="3352472" cy="497901"/>
      </dsp:txXfrm>
    </dsp:sp>
    <dsp:sp modelId="{E1AB7268-D56F-48B8-954C-624DC022D13E}">
      <dsp:nvSpPr>
        <dsp:cNvPr id="0" name=""/>
        <dsp:cNvSpPr/>
      </dsp:nvSpPr>
      <dsp:spPr>
        <a:xfrm>
          <a:off x="751297" y="0"/>
          <a:ext cx="497901" cy="4979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24AE7-C08E-4DEE-93BF-93A462F755A0}">
      <dsp:nvSpPr>
        <dsp:cNvPr id="0" name=""/>
        <dsp:cNvSpPr/>
      </dsp:nvSpPr>
      <dsp:spPr>
        <a:xfrm rot="10800000">
          <a:off x="1158697" y="0"/>
          <a:ext cx="4105812" cy="6828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126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Childcare</a:t>
          </a:r>
        </a:p>
      </dsp:txBody>
      <dsp:txXfrm rot="10800000">
        <a:off x="1329414" y="0"/>
        <a:ext cx="3935095" cy="682869"/>
      </dsp:txXfrm>
    </dsp:sp>
    <dsp:sp modelId="{E1AB7268-D56F-48B8-954C-624DC022D13E}">
      <dsp:nvSpPr>
        <dsp:cNvPr id="0" name=""/>
        <dsp:cNvSpPr/>
      </dsp:nvSpPr>
      <dsp:spPr>
        <a:xfrm>
          <a:off x="863453" y="0"/>
          <a:ext cx="682869" cy="6828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C0861-FD60-4343-B259-A526D6024063}">
      <dsp:nvSpPr>
        <dsp:cNvPr id="0" name=""/>
        <dsp:cNvSpPr/>
      </dsp:nvSpPr>
      <dsp:spPr>
        <a:xfrm rot="16200000">
          <a:off x="-1231851" y="1944654"/>
          <a:ext cx="2938266" cy="38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069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Fuel</a:t>
          </a:r>
        </a:p>
      </dsp:txBody>
      <dsp:txXfrm>
        <a:off x="-1231851" y="1944654"/>
        <a:ext cx="2938266" cy="382188"/>
      </dsp:txXfrm>
    </dsp:sp>
    <dsp:sp modelId="{A7EC3CFF-3108-43C4-B24B-ACC2EBBB1483}">
      <dsp:nvSpPr>
        <dsp:cNvPr id="0" name=""/>
        <dsp:cNvSpPr/>
      </dsp:nvSpPr>
      <dsp:spPr>
        <a:xfrm>
          <a:off x="428375" y="666615"/>
          <a:ext cx="1903706" cy="29382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706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3-6p per litre saving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On 30mpg equates to 0.5p per mile saving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Linked to a card so payment is taken automatically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Can view spend so can track for expenses</a:t>
          </a:r>
        </a:p>
      </dsp:txBody>
      <dsp:txXfrm>
        <a:off x="428375" y="666615"/>
        <a:ext cx="1903706" cy="2938266"/>
      </dsp:txXfrm>
    </dsp:sp>
    <dsp:sp modelId="{B3CE428E-4858-42EE-8412-5EBD9709CD6C}">
      <dsp:nvSpPr>
        <dsp:cNvPr id="0" name=""/>
        <dsp:cNvSpPr/>
      </dsp:nvSpPr>
      <dsp:spPr>
        <a:xfrm>
          <a:off x="46186" y="162126"/>
          <a:ext cx="764377" cy="764377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BE6B6-A5CB-40DA-A804-F3AA8290B367}">
      <dsp:nvSpPr>
        <dsp:cNvPr id="0" name=""/>
        <dsp:cNvSpPr/>
      </dsp:nvSpPr>
      <dsp:spPr>
        <a:xfrm rot="16200000">
          <a:off x="1553137" y="1944654"/>
          <a:ext cx="2938266" cy="38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069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 Retail Discounts</a:t>
          </a:r>
        </a:p>
      </dsp:txBody>
      <dsp:txXfrm>
        <a:off x="1553137" y="1944654"/>
        <a:ext cx="2938266" cy="382188"/>
      </dsp:txXfrm>
    </dsp:sp>
    <dsp:sp modelId="{2CBC9C53-A70B-4730-B35C-48E83AB0ACC3}">
      <dsp:nvSpPr>
        <dsp:cNvPr id="0" name=""/>
        <dsp:cNvSpPr/>
      </dsp:nvSpPr>
      <dsp:spPr>
        <a:xfrm>
          <a:off x="3213364" y="666615"/>
          <a:ext cx="1903706" cy="2938266"/>
        </a:xfrm>
        <a:prstGeom prst="rect">
          <a:avLst/>
        </a:prstGeom>
        <a:solidFill>
          <a:schemeClr val="accent5">
            <a:hueOff val="4928769"/>
            <a:satOff val="-17142"/>
            <a:lumOff val="10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706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Range of discounts 5-50% or special offers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Restaurants and other high street services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Online retailers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Leisure activities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Household services</a:t>
          </a:r>
        </a:p>
      </dsp:txBody>
      <dsp:txXfrm>
        <a:off x="3213364" y="666615"/>
        <a:ext cx="1903706" cy="2938266"/>
      </dsp:txXfrm>
    </dsp:sp>
    <dsp:sp modelId="{D9580B89-1976-4DD5-8044-53BFFD2276C1}">
      <dsp:nvSpPr>
        <dsp:cNvPr id="0" name=""/>
        <dsp:cNvSpPr/>
      </dsp:nvSpPr>
      <dsp:spPr>
        <a:xfrm>
          <a:off x="2831175" y="162126"/>
          <a:ext cx="764377" cy="7643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5C2F6-44D7-4EFC-852C-B1325FBA95EA}">
      <dsp:nvSpPr>
        <dsp:cNvPr id="0" name=""/>
        <dsp:cNvSpPr/>
      </dsp:nvSpPr>
      <dsp:spPr>
        <a:xfrm rot="16200000">
          <a:off x="4338126" y="1944654"/>
          <a:ext cx="2938266" cy="382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7069" bIns="0" numCol="1" spcCol="1270" anchor="t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Gift Card Discounts</a:t>
          </a:r>
        </a:p>
      </dsp:txBody>
      <dsp:txXfrm>
        <a:off x="4338126" y="1944654"/>
        <a:ext cx="2938266" cy="382188"/>
      </dsp:txXfrm>
    </dsp:sp>
    <dsp:sp modelId="{EB19A70B-E92C-439E-B499-FD953985103F}">
      <dsp:nvSpPr>
        <dsp:cNvPr id="0" name=""/>
        <dsp:cNvSpPr/>
      </dsp:nvSpPr>
      <dsp:spPr>
        <a:xfrm>
          <a:off x="5998353" y="666615"/>
          <a:ext cx="1903706" cy="2938266"/>
        </a:xfrm>
        <a:prstGeom prst="rect">
          <a:avLst/>
        </a:prstGeom>
        <a:solidFill>
          <a:schemeClr val="accent5">
            <a:hueOff val="9857539"/>
            <a:satOff val="-34284"/>
            <a:lumOff val="20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706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Pre-purchase discounted gift voucher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Spend in retailers for full amount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 err="1">
              <a:solidFill>
                <a:schemeClr val="bg2">
                  <a:lumMod val="20000"/>
                  <a:lumOff val="80000"/>
                </a:schemeClr>
              </a:solidFill>
            </a:rPr>
            <a:t>Eg</a:t>
          </a: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 10% discount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Purchase £100 gift card for £90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Spend £100 in store </a:t>
          </a:r>
        </a:p>
      </dsp:txBody>
      <dsp:txXfrm>
        <a:off x="5998353" y="666615"/>
        <a:ext cx="1903706" cy="2938266"/>
      </dsp:txXfrm>
    </dsp:sp>
    <dsp:sp modelId="{BF23CB12-FBCF-4600-B39C-45464D6DC7C9}">
      <dsp:nvSpPr>
        <dsp:cNvPr id="0" name=""/>
        <dsp:cNvSpPr/>
      </dsp:nvSpPr>
      <dsp:spPr>
        <a:xfrm>
          <a:off x="5616165" y="162126"/>
          <a:ext cx="764377" cy="7643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BE6B6-A5CB-40DA-A804-F3AA8290B367}">
      <dsp:nvSpPr>
        <dsp:cNvPr id="0" name=""/>
        <dsp:cNvSpPr/>
      </dsp:nvSpPr>
      <dsp:spPr>
        <a:xfrm rot="16200000">
          <a:off x="-1122732" y="1978129"/>
          <a:ext cx="2938266" cy="59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21593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 Retail Discounts</a:t>
          </a:r>
        </a:p>
      </dsp:txBody>
      <dsp:txXfrm>
        <a:off x="-1122732" y="1978129"/>
        <a:ext cx="2938266" cy="591412"/>
      </dsp:txXfrm>
    </dsp:sp>
    <dsp:sp modelId="{2CBC9C53-A70B-4730-B35C-48E83AB0ACC3}">
      <dsp:nvSpPr>
        <dsp:cNvPr id="0" name=""/>
        <dsp:cNvSpPr/>
      </dsp:nvSpPr>
      <dsp:spPr>
        <a:xfrm>
          <a:off x="642106" y="804702"/>
          <a:ext cx="2945859" cy="29382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521593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Range of discounts 5-50% or special offers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Restaurants and other high street services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Online retailers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Leisure activities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Household services</a:t>
          </a:r>
        </a:p>
      </dsp:txBody>
      <dsp:txXfrm>
        <a:off x="642106" y="804702"/>
        <a:ext cx="2945859" cy="2938266"/>
      </dsp:txXfrm>
    </dsp:sp>
    <dsp:sp modelId="{D9580B89-1976-4DD5-8044-53BFFD2276C1}">
      <dsp:nvSpPr>
        <dsp:cNvPr id="0" name=""/>
        <dsp:cNvSpPr/>
      </dsp:nvSpPr>
      <dsp:spPr>
        <a:xfrm>
          <a:off x="50694" y="24038"/>
          <a:ext cx="1182824" cy="11828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5C2F6-44D7-4EFC-852C-B1325FBA95EA}">
      <dsp:nvSpPr>
        <dsp:cNvPr id="0" name=""/>
        <dsp:cNvSpPr/>
      </dsp:nvSpPr>
      <dsp:spPr>
        <a:xfrm rot="16200000">
          <a:off x="3186853" y="1978129"/>
          <a:ext cx="2938266" cy="59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21593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Gift Card Discounts</a:t>
          </a:r>
        </a:p>
      </dsp:txBody>
      <dsp:txXfrm>
        <a:off x="3186853" y="1978129"/>
        <a:ext cx="2938266" cy="591412"/>
      </dsp:txXfrm>
    </dsp:sp>
    <dsp:sp modelId="{EB19A70B-E92C-439E-B499-FD953985103F}">
      <dsp:nvSpPr>
        <dsp:cNvPr id="0" name=""/>
        <dsp:cNvSpPr/>
      </dsp:nvSpPr>
      <dsp:spPr>
        <a:xfrm>
          <a:off x="4951693" y="804702"/>
          <a:ext cx="2945859" cy="2938266"/>
        </a:xfrm>
        <a:prstGeom prst="rect">
          <a:avLst/>
        </a:prstGeom>
        <a:solidFill>
          <a:schemeClr val="accent5">
            <a:hueOff val="9857539"/>
            <a:satOff val="-34284"/>
            <a:lumOff val="20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521593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Pre-purchase discounted gift voucher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Spend in retailers for full amount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 err="1">
              <a:solidFill>
                <a:schemeClr val="bg2">
                  <a:lumMod val="20000"/>
                  <a:lumOff val="80000"/>
                </a:schemeClr>
              </a:solidFill>
            </a:rPr>
            <a:t>Eg</a:t>
          </a: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 10% discount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Purchase £100 gift card for £90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600" kern="1200" dirty="0">
              <a:solidFill>
                <a:schemeClr val="bg2">
                  <a:lumMod val="20000"/>
                  <a:lumOff val="80000"/>
                </a:schemeClr>
              </a:solidFill>
            </a:rPr>
            <a:t>Spend £100 in store </a:t>
          </a:r>
        </a:p>
      </dsp:txBody>
      <dsp:txXfrm>
        <a:off x="4951693" y="804702"/>
        <a:ext cx="2945859" cy="2938266"/>
      </dsp:txXfrm>
    </dsp:sp>
    <dsp:sp modelId="{BF23CB12-FBCF-4600-B39C-45464D6DC7C9}">
      <dsp:nvSpPr>
        <dsp:cNvPr id="0" name=""/>
        <dsp:cNvSpPr/>
      </dsp:nvSpPr>
      <dsp:spPr>
        <a:xfrm>
          <a:off x="4360281" y="24038"/>
          <a:ext cx="1182824" cy="11828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FAF08-7EB0-4F3C-9BBF-BB80A1097220}">
      <dsp:nvSpPr>
        <dsp:cNvPr id="0" name=""/>
        <dsp:cNvSpPr/>
      </dsp:nvSpPr>
      <dsp:spPr>
        <a:xfrm rot="10800000">
          <a:off x="1515275" y="0"/>
          <a:ext cx="5237567" cy="78415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79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Nurse/Midwife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Nursing or Midwifery Support Worker</a:t>
          </a:r>
        </a:p>
      </dsp:txBody>
      <dsp:txXfrm rot="10800000">
        <a:off x="1711313" y="0"/>
        <a:ext cx="5041529" cy="784153"/>
      </dsp:txXfrm>
    </dsp:sp>
    <dsp:sp modelId="{666EEC24-526D-4AAF-AE0E-32EE3C8CA89B}">
      <dsp:nvSpPr>
        <dsp:cNvPr id="0" name=""/>
        <dsp:cNvSpPr/>
      </dsp:nvSpPr>
      <dsp:spPr>
        <a:xfrm>
          <a:off x="1123198" y="0"/>
          <a:ext cx="784153" cy="78415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FD597-8F0C-4AF9-9599-13FE5694DEEF}">
      <dsp:nvSpPr>
        <dsp:cNvPr id="0" name=""/>
        <dsp:cNvSpPr/>
      </dsp:nvSpPr>
      <dsp:spPr>
        <a:xfrm>
          <a:off x="1302556" y="1245"/>
          <a:ext cx="637163" cy="637163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7BD4-6ACE-4909-8688-3B15B1D65865}">
      <dsp:nvSpPr>
        <dsp:cNvPr id="0" name=""/>
        <dsp:cNvSpPr/>
      </dsp:nvSpPr>
      <dsp:spPr>
        <a:xfrm>
          <a:off x="1366272" y="64961"/>
          <a:ext cx="509730" cy="509730"/>
        </a:xfrm>
        <a:prstGeom prst="pie">
          <a:avLst>
            <a:gd name="adj1" fmla="val 135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22873-78F4-425E-964B-71B6BC0EA92D}">
      <dsp:nvSpPr>
        <dsp:cNvPr id="0" name=""/>
        <dsp:cNvSpPr/>
      </dsp:nvSpPr>
      <dsp:spPr>
        <a:xfrm rot="16200000">
          <a:off x="569818" y="1434862"/>
          <a:ext cx="1847773" cy="382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>
                  <a:lumMod val="50000"/>
                </a:schemeClr>
              </a:solidFill>
            </a:rPr>
            <a:t>Who it’s for</a:t>
          </a:r>
        </a:p>
      </dsp:txBody>
      <dsp:txXfrm>
        <a:off x="569818" y="1434862"/>
        <a:ext cx="1847773" cy="382297"/>
      </dsp:txXfrm>
    </dsp:sp>
    <dsp:sp modelId="{E9EC39D3-8F12-4B3F-A1A0-AFD63DDEE0CB}">
      <dsp:nvSpPr>
        <dsp:cNvPr id="0" name=""/>
        <dsp:cNvSpPr/>
      </dsp:nvSpPr>
      <dsp:spPr>
        <a:xfrm>
          <a:off x="1748570" y="1245"/>
          <a:ext cx="1274326" cy="254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Registered nurse, nursing associate or midwife</a:t>
          </a:r>
          <a:endParaRPr lang="en-GB" sz="1200" kern="1200" dirty="0">
            <a:solidFill>
              <a:schemeClr val="tx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Maternity support worker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Health care assistant / nursing auxiliary in a hospital, nursing home or community setting</a:t>
          </a:r>
        </a:p>
      </dsp:txBody>
      <dsp:txXfrm>
        <a:off x="1748570" y="1245"/>
        <a:ext cx="1274326" cy="2548652"/>
      </dsp:txXfrm>
    </dsp:sp>
    <dsp:sp modelId="{47FB1C48-C389-4388-9CAC-19E825BDFE50}">
      <dsp:nvSpPr>
        <dsp:cNvPr id="0" name=""/>
        <dsp:cNvSpPr/>
      </dsp:nvSpPr>
      <dsp:spPr>
        <a:xfrm>
          <a:off x="3484471" y="1245"/>
          <a:ext cx="637163" cy="637163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8301B-C67A-4DCB-B557-681DF252B88C}">
      <dsp:nvSpPr>
        <dsp:cNvPr id="0" name=""/>
        <dsp:cNvSpPr/>
      </dsp:nvSpPr>
      <dsp:spPr>
        <a:xfrm>
          <a:off x="3548187" y="64961"/>
          <a:ext cx="509730" cy="509730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03BF2-728F-4C04-932A-0E484D4E21D1}">
      <dsp:nvSpPr>
        <dsp:cNvPr id="0" name=""/>
        <dsp:cNvSpPr/>
      </dsp:nvSpPr>
      <dsp:spPr>
        <a:xfrm rot="16200000">
          <a:off x="2751733" y="1434862"/>
          <a:ext cx="1847773" cy="382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>
                  <a:lumMod val="50000"/>
                </a:schemeClr>
              </a:solidFill>
            </a:rPr>
            <a:t>Eligibility</a:t>
          </a:r>
        </a:p>
      </dsp:txBody>
      <dsp:txXfrm>
        <a:off x="2751733" y="1434862"/>
        <a:ext cx="1847773" cy="382297"/>
      </dsp:txXfrm>
    </dsp:sp>
    <dsp:sp modelId="{32B908DA-8F46-4203-B08F-9F554D98E0B4}">
      <dsp:nvSpPr>
        <dsp:cNvPr id="0" name=""/>
        <dsp:cNvSpPr/>
      </dsp:nvSpPr>
      <dsp:spPr>
        <a:xfrm>
          <a:off x="3930485" y="1245"/>
          <a:ext cx="1274326" cy="254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Living in the UK</a:t>
          </a:r>
          <a:endParaRPr lang="en-GB" sz="1200" kern="1200" dirty="0">
            <a:solidFill>
              <a:schemeClr val="tx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Be in financial hardship</a:t>
          </a:r>
          <a:endParaRPr lang="en-GB" sz="1200" kern="1200" dirty="0">
            <a:solidFill>
              <a:schemeClr val="tx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Have less than £4,000 in savings</a:t>
          </a:r>
        </a:p>
      </dsp:txBody>
      <dsp:txXfrm>
        <a:off x="3930485" y="1245"/>
        <a:ext cx="1274326" cy="2548652"/>
      </dsp:txXfrm>
    </dsp:sp>
    <dsp:sp modelId="{92B2FAF1-7DD9-41FB-B7A6-5CBD38A704AC}">
      <dsp:nvSpPr>
        <dsp:cNvPr id="0" name=""/>
        <dsp:cNvSpPr/>
      </dsp:nvSpPr>
      <dsp:spPr>
        <a:xfrm>
          <a:off x="5666386" y="1245"/>
          <a:ext cx="637163" cy="637163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B968E-57B9-47AD-A2B8-75BF366B5F14}">
      <dsp:nvSpPr>
        <dsp:cNvPr id="0" name=""/>
        <dsp:cNvSpPr/>
      </dsp:nvSpPr>
      <dsp:spPr>
        <a:xfrm>
          <a:off x="5730103" y="64961"/>
          <a:ext cx="509730" cy="509730"/>
        </a:xfrm>
        <a:prstGeom prst="pie">
          <a:avLst>
            <a:gd name="adj1" fmla="val 81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0129A-8889-4511-AD2C-502641A88457}">
      <dsp:nvSpPr>
        <dsp:cNvPr id="0" name=""/>
        <dsp:cNvSpPr/>
      </dsp:nvSpPr>
      <dsp:spPr>
        <a:xfrm rot="16200000">
          <a:off x="4933649" y="1434862"/>
          <a:ext cx="1847773" cy="382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>
                  <a:lumMod val="50000"/>
                </a:schemeClr>
              </a:solidFill>
            </a:rPr>
            <a:t>Help with</a:t>
          </a:r>
        </a:p>
      </dsp:txBody>
      <dsp:txXfrm>
        <a:off x="4933649" y="1434862"/>
        <a:ext cx="1847773" cy="382297"/>
      </dsp:txXfrm>
    </dsp:sp>
    <dsp:sp modelId="{B55B1A41-935A-4BC7-9DDC-AC2BF23AFC72}">
      <dsp:nvSpPr>
        <dsp:cNvPr id="0" name=""/>
        <dsp:cNvSpPr/>
      </dsp:nvSpPr>
      <dsp:spPr>
        <a:xfrm>
          <a:off x="6112401" y="1245"/>
          <a:ext cx="1274326" cy="254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Short term financial emergencies</a:t>
          </a:r>
          <a:endParaRPr lang="en-GB" sz="1200" kern="1200" dirty="0">
            <a:solidFill>
              <a:schemeClr val="tx1">
                <a:lumMod val="50000"/>
              </a:schemeClr>
            </a:solidFill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Essential white goods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Travelling expenses for attending medical treatment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Mobility aids</a:t>
          </a:r>
        </a:p>
      </dsp:txBody>
      <dsp:txXfrm>
        <a:off x="6112401" y="1245"/>
        <a:ext cx="1274326" cy="2548652"/>
      </dsp:txXfrm>
    </dsp:sp>
    <dsp:sp modelId="{F1130063-6BB7-4FEB-AC09-2999881B00E4}">
      <dsp:nvSpPr>
        <dsp:cNvPr id="0" name=""/>
        <dsp:cNvSpPr/>
      </dsp:nvSpPr>
      <dsp:spPr>
        <a:xfrm>
          <a:off x="7848302" y="1245"/>
          <a:ext cx="637163" cy="637163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A525B-2284-433D-A568-059D1AA6DB52}">
      <dsp:nvSpPr>
        <dsp:cNvPr id="0" name=""/>
        <dsp:cNvSpPr/>
      </dsp:nvSpPr>
      <dsp:spPr>
        <a:xfrm>
          <a:off x="7912018" y="64961"/>
          <a:ext cx="509730" cy="50973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BAB06-4360-4393-853C-79132BC230E3}">
      <dsp:nvSpPr>
        <dsp:cNvPr id="0" name=""/>
        <dsp:cNvSpPr/>
      </dsp:nvSpPr>
      <dsp:spPr>
        <a:xfrm rot="16200000">
          <a:off x="7115564" y="1434862"/>
          <a:ext cx="1847773" cy="382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>
                  <a:lumMod val="50000"/>
                </a:schemeClr>
              </a:solidFill>
            </a:rPr>
            <a:t>Help with 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>
              <a:solidFill>
                <a:schemeClr val="tx1">
                  <a:lumMod val="50000"/>
                </a:schemeClr>
              </a:solidFill>
            </a:rPr>
            <a:t>cont</a:t>
          </a:r>
          <a:r>
            <a:rPr lang="en-GB" sz="1800" b="1" kern="1200" dirty="0">
              <a:solidFill>
                <a:schemeClr val="tx1">
                  <a:lumMod val="50000"/>
                </a:schemeClr>
              </a:solidFill>
            </a:rPr>
            <a:t>…</a:t>
          </a:r>
          <a:endParaRPr lang="en-GB" sz="1800" b="0" i="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115564" y="1434862"/>
        <a:ext cx="1847773" cy="382297"/>
      </dsp:txXfrm>
    </dsp:sp>
    <dsp:sp modelId="{3EF8E168-7E34-4111-A896-A0B9929DBF15}">
      <dsp:nvSpPr>
        <dsp:cNvPr id="0" name=""/>
        <dsp:cNvSpPr/>
      </dsp:nvSpPr>
      <dsp:spPr>
        <a:xfrm>
          <a:off x="8294316" y="1245"/>
          <a:ext cx="1274326" cy="254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Home adaptations due to disability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Rent deposits and removal costs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Bankruptcy and Debt Relief Order fees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Rent arrears, in some circumstances</a:t>
          </a:r>
        </a:p>
      </dsp:txBody>
      <dsp:txXfrm>
        <a:off x="8294316" y="1245"/>
        <a:ext cx="1274326" cy="25486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FD597-8F0C-4AF9-9599-13FE5694DEEF}">
      <dsp:nvSpPr>
        <dsp:cNvPr id="0" name=""/>
        <dsp:cNvSpPr/>
      </dsp:nvSpPr>
      <dsp:spPr>
        <a:xfrm>
          <a:off x="1302556" y="1245"/>
          <a:ext cx="637163" cy="637163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7BD4-6ACE-4909-8688-3B15B1D65865}">
      <dsp:nvSpPr>
        <dsp:cNvPr id="0" name=""/>
        <dsp:cNvSpPr/>
      </dsp:nvSpPr>
      <dsp:spPr>
        <a:xfrm>
          <a:off x="1366272" y="64961"/>
          <a:ext cx="509730" cy="509730"/>
        </a:xfrm>
        <a:prstGeom prst="pie">
          <a:avLst>
            <a:gd name="adj1" fmla="val 135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22873-78F4-425E-964B-71B6BC0EA92D}">
      <dsp:nvSpPr>
        <dsp:cNvPr id="0" name=""/>
        <dsp:cNvSpPr/>
      </dsp:nvSpPr>
      <dsp:spPr>
        <a:xfrm rot="16200000">
          <a:off x="569818" y="1434862"/>
          <a:ext cx="1847773" cy="382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>
                  <a:lumMod val="50000"/>
                </a:schemeClr>
              </a:solidFill>
            </a:rPr>
            <a:t>Who it’s for</a:t>
          </a:r>
        </a:p>
      </dsp:txBody>
      <dsp:txXfrm>
        <a:off x="569818" y="1434862"/>
        <a:ext cx="1847773" cy="382297"/>
      </dsp:txXfrm>
    </dsp:sp>
    <dsp:sp modelId="{E9EC39D3-8F12-4B3F-A1A0-AFD63DDEE0CB}">
      <dsp:nvSpPr>
        <dsp:cNvPr id="0" name=""/>
        <dsp:cNvSpPr/>
      </dsp:nvSpPr>
      <dsp:spPr>
        <a:xfrm>
          <a:off x="1748570" y="1245"/>
          <a:ext cx="1274326" cy="254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Registered or former community nurse or midwife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3 full-time consecutive years of experience of providing nursing care in the community </a:t>
          </a:r>
          <a:endParaRPr lang="en-GB" sz="1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1748570" y="1245"/>
        <a:ext cx="1274326" cy="2548652"/>
      </dsp:txXfrm>
    </dsp:sp>
    <dsp:sp modelId="{47FB1C48-C389-4388-9CAC-19E825BDFE50}">
      <dsp:nvSpPr>
        <dsp:cNvPr id="0" name=""/>
        <dsp:cNvSpPr/>
      </dsp:nvSpPr>
      <dsp:spPr>
        <a:xfrm>
          <a:off x="3484471" y="1245"/>
          <a:ext cx="637163" cy="637163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48301B-C67A-4DCB-B557-681DF252B88C}">
      <dsp:nvSpPr>
        <dsp:cNvPr id="0" name=""/>
        <dsp:cNvSpPr/>
      </dsp:nvSpPr>
      <dsp:spPr>
        <a:xfrm>
          <a:off x="3548187" y="64961"/>
          <a:ext cx="509730" cy="509730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03BF2-728F-4C04-932A-0E484D4E21D1}">
      <dsp:nvSpPr>
        <dsp:cNvPr id="0" name=""/>
        <dsp:cNvSpPr/>
      </dsp:nvSpPr>
      <dsp:spPr>
        <a:xfrm rot="16200000">
          <a:off x="2751733" y="1434862"/>
          <a:ext cx="1847773" cy="382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>
                  <a:lumMod val="50000"/>
                </a:schemeClr>
              </a:solidFill>
            </a:rPr>
            <a:t>Eligibility</a:t>
          </a:r>
        </a:p>
      </dsp:txBody>
      <dsp:txXfrm>
        <a:off x="2751733" y="1434862"/>
        <a:ext cx="1847773" cy="382297"/>
      </dsp:txXfrm>
    </dsp:sp>
    <dsp:sp modelId="{32B908DA-8F46-4203-B08F-9F554D98E0B4}">
      <dsp:nvSpPr>
        <dsp:cNvPr id="0" name=""/>
        <dsp:cNvSpPr/>
      </dsp:nvSpPr>
      <dsp:spPr>
        <a:xfrm>
          <a:off x="3930485" y="1245"/>
          <a:ext cx="1274326" cy="254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Currently living in England, Wales and Northern Ireland and have worked as a community nurse or midwife in England, Wales and Northern Ireland. 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Be in financial difficulty following illness, disability or other life crisis</a:t>
          </a:r>
          <a:endParaRPr lang="en-GB" sz="12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3930485" y="1245"/>
        <a:ext cx="1274326" cy="2548652"/>
      </dsp:txXfrm>
    </dsp:sp>
    <dsp:sp modelId="{92B2FAF1-7DD9-41FB-B7A6-5CBD38A704AC}">
      <dsp:nvSpPr>
        <dsp:cNvPr id="0" name=""/>
        <dsp:cNvSpPr/>
      </dsp:nvSpPr>
      <dsp:spPr>
        <a:xfrm>
          <a:off x="5666386" y="1245"/>
          <a:ext cx="637163" cy="637163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B968E-57B9-47AD-A2B8-75BF366B5F14}">
      <dsp:nvSpPr>
        <dsp:cNvPr id="0" name=""/>
        <dsp:cNvSpPr/>
      </dsp:nvSpPr>
      <dsp:spPr>
        <a:xfrm>
          <a:off x="5730103" y="64961"/>
          <a:ext cx="509730" cy="509730"/>
        </a:xfrm>
        <a:prstGeom prst="pie">
          <a:avLst>
            <a:gd name="adj1" fmla="val 81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0129A-8889-4511-AD2C-502641A88457}">
      <dsp:nvSpPr>
        <dsp:cNvPr id="0" name=""/>
        <dsp:cNvSpPr/>
      </dsp:nvSpPr>
      <dsp:spPr>
        <a:xfrm rot="16200000">
          <a:off x="4933649" y="1434862"/>
          <a:ext cx="1847773" cy="382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>
                  <a:lumMod val="50000"/>
                </a:schemeClr>
              </a:solidFill>
            </a:rPr>
            <a:t>Help with</a:t>
          </a:r>
        </a:p>
      </dsp:txBody>
      <dsp:txXfrm>
        <a:off x="4933649" y="1434862"/>
        <a:ext cx="1847773" cy="382297"/>
      </dsp:txXfrm>
    </dsp:sp>
    <dsp:sp modelId="{B55B1A41-935A-4BC7-9DDC-AC2BF23AFC72}">
      <dsp:nvSpPr>
        <dsp:cNvPr id="0" name=""/>
        <dsp:cNvSpPr/>
      </dsp:nvSpPr>
      <dsp:spPr>
        <a:xfrm>
          <a:off x="6112401" y="1245"/>
          <a:ext cx="1274326" cy="254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kern="1200" dirty="0">
              <a:solidFill>
                <a:schemeClr val="tx1">
                  <a:lumMod val="50000"/>
                </a:schemeClr>
              </a:solidFill>
            </a:rPr>
            <a:t>Essential White goods, e.g. Fridge, washing machine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200" kern="1200" dirty="0">
              <a:solidFill>
                <a:schemeClr val="tx1">
                  <a:lumMod val="50000"/>
                </a:schemeClr>
              </a:solidFill>
            </a:rPr>
            <a:t>Building repairs or adaptions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200" kern="1200" dirty="0">
              <a:solidFill>
                <a:schemeClr val="tx1">
                  <a:lumMod val="50000"/>
                </a:schemeClr>
              </a:solidFill>
            </a:rPr>
            <a:t>Specialist equipment, e.g. stair lift, mobility scooter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200" kern="1200" dirty="0">
              <a:solidFill>
                <a:schemeClr val="tx1">
                  <a:lumMod val="50000"/>
                </a:schemeClr>
              </a:solidFill>
            </a:rPr>
            <a:t>Short term financial emergencies.</a:t>
          </a:r>
        </a:p>
      </dsp:txBody>
      <dsp:txXfrm>
        <a:off x="6112401" y="1245"/>
        <a:ext cx="1274326" cy="2548652"/>
      </dsp:txXfrm>
    </dsp:sp>
    <dsp:sp modelId="{F1130063-6BB7-4FEB-AC09-2999881B00E4}">
      <dsp:nvSpPr>
        <dsp:cNvPr id="0" name=""/>
        <dsp:cNvSpPr/>
      </dsp:nvSpPr>
      <dsp:spPr>
        <a:xfrm>
          <a:off x="7848302" y="1245"/>
          <a:ext cx="637163" cy="637163"/>
        </a:xfrm>
        <a:prstGeom prst="chord">
          <a:avLst>
            <a:gd name="adj1" fmla="val 4800000"/>
            <a:gd name="adj2" fmla="val 1680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A525B-2284-433D-A568-059D1AA6DB52}">
      <dsp:nvSpPr>
        <dsp:cNvPr id="0" name=""/>
        <dsp:cNvSpPr/>
      </dsp:nvSpPr>
      <dsp:spPr>
        <a:xfrm>
          <a:off x="7912018" y="64961"/>
          <a:ext cx="509730" cy="50973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BAB06-4360-4393-853C-79132BC230E3}">
      <dsp:nvSpPr>
        <dsp:cNvPr id="0" name=""/>
        <dsp:cNvSpPr/>
      </dsp:nvSpPr>
      <dsp:spPr>
        <a:xfrm rot="16200000">
          <a:off x="7115564" y="1434862"/>
          <a:ext cx="1847773" cy="382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>
                  <a:lumMod val="50000"/>
                </a:schemeClr>
              </a:solidFill>
            </a:rPr>
            <a:t>Cannot Help with</a:t>
          </a:r>
          <a:endParaRPr lang="en-GB" sz="1800" b="0" i="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7115564" y="1434862"/>
        <a:ext cx="1847773" cy="382297"/>
      </dsp:txXfrm>
    </dsp:sp>
    <dsp:sp modelId="{3EF8E168-7E34-4111-A896-A0B9929DBF15}">
      <dsp:nvSpPr>
        <dsp:cNvPr id="0" name=""/>
        <dsp:cNvSpPr/>
      </dsp:nvSpPr>
      <dsp:spPr>
        <a:xfrm>
          <a:off x="8294316" y="1245"/>
          <a:ext cx="1274326" cy="254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Residential or nursing home fees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>
              <a:solidFill>
                <a:schemeClr val="tx1">
                  <a:lumMod val="50000"/>
                </a:schemeClr>
              </a:solidFill>
            </a:rPr>
            <a:t>Debt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>
              <a:solidFill>
                <a:schemeClr val="tx1">
                  <a:lumMod val="50000"/>
                </a:schemeClr>
              </a:solidFill>
            </a:rPr>
            <a:t>Cost of medical treatment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200" b="0" i="0" kern="1200" dirty="0">
              <a:solidFill>
                <a:schemeClr val="tx1">
                  <a:lumMod val="50000"/>
                </a:schemeClr>
              </a:solidFill>
            </a:rPr>
            <a:t>Funeral expenses</a:t>
          </a:r>
        </a:p>
      </dsp:txBody>
      <dsp:txXfrm>
        <a:off x="8294316" y="1245"/>
        <a:ext cx="1274326" cy="25486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FAF08-7EB0-4F3C-9BBF-BB80A1097220}">
      <dsp:nvSpPr>
        <dsp:cNvPr id="0" name=""/>
        <dsp:cNvSpPr/>
      </dsp:nvSpPr>
      <dsp:spPr>
        <a:xfrm rot="10800000">
          <a:off x="1471871" y="0"/>
          <a:ext cx="5237567" cy="61053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230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Community Nurse or Midwife</a:t>
          </a:r>
        </a:p>
      </dsp:txBody>
      <dsp:txXfrm rot="10800000">
        <a:off x="1624505" y="0"/>
        <a:ext cx="5084933" cy="610538"/>
      </dsp:txXfrm>
    </dsp:sp>
    <dsp:sp modelId="{666EEC24-526D-4AAF-AE0E-32EE3C8CA89B}">
      <dsp:nvSpPr>
        <dsp:cNvPr id="0" name=""/>
        <dsp:cNvSpPr/>
      </dsp:nvSpPr>
      <dsp:spPr>
        <a:xfrm>
          <a:off x="1166602" y="0"/>
          <a:ext cx="610538" cy="6105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56106-FA92-44EF-9AE3-8E498557850C}">
      <dsp:nvSpPr>
        <dsp:cNvPr id="0" name=""/>
        <dsp:cNvSpPr/>
      </dsp:nvSpPr>
      <dsp:spPr>
        <a:xfrm rot="10800000">
          <a:off x="1658773" y="0"/>
          <a:ext cx="6012428" cy="4009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80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Nursing or Midwifery Student</a:t>
          </a:r>
        </a:p>
      </dsp:txBody>
      <dsp:txXfrm rot="10800000">
        <a:off x="1759007" y="0"/>
        <a:ext cx="5912194" cy="400936"/>
      </dsp:txXfrm>
    </dsp:sp>
    <dsp:sp modelId="{D4FE34FD-CFD8-4346-86AF-1685A2BF69C2}">
      <dsp:nvSpPr>
        <dsp:cNvPr id="0" name=""/>
        <dsp:cNvSpPr/>
      </dsp:nvSpPr>
      <dsp:spPr>
        <a:xfrm>
          <a:off x="1414174" y="0"/>
          <a:ext cx="400936" cy="4009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FAF08-7EB0-4F3C-9BBF-BB80A1097220}">
      <dsp:nvSpPr>
        <dsp:cNvPr id="0" name=""/>
        <dsp:cNvSpPr/>
      </dsp:nvSpPr>
      <dsp:spPr>
        <a:xfrm rot="10800000">
          <a:off x="1303668" y="401"/>
          <a:ext cx="4342463" cy="8395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2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Nurse/Midwife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Nursing or Midwifery Support Worker</a:t>
          </a:r>
        </a:p>
      </dsp:txBody>
      <dsp:txXfrm rot="10800000">
        <a:off x="1513558" y="401"/>
        <a:ext cx="4132573" cy="839560"/>
      </dsp:txXfrm>
    </dsp:sp>
    <dsp:sp modelId="{666EEC24-526D-4AAF-AE0E-32EE3C8CA89B}">
      <dsp:nvSpPr>
        <dsp:cNvPr id="0" name=""/>
        <dsp:cNvSpPr/>
      </dsp:nvSpPr>
      <dsp:spPr>
        <a:xfrm>
          <a:off x="883888" y="401"/>
          <a:ext cx="839560" cy="8395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56106-FA92-44EF-9AE3-8E498557850C}">
      <dsp:nvSpPr>
        <dsp:cNvPr id="0" name=""/>
        <dsp:cNvSpPr/>
      </dsp:nvSpPr>
      <dsp:spPr>
        <a:xfrm rot="10800000">
          <a:off x="1303668" y="1090577"/>
          <a:ext cx="4342463" cy="8395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2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Nursing Student</a:t>
          </a:r>
        </a:p>
      </dsp:txBody>
      <dsp:txXfrm rot="10800000">
        <a:off x="1513558" y="1090577"/>
        <a:ext cx="4132573" cy="839560"/>
      </dsp:txXfrm>
    </dsp:sp>
    <dsp:sp modelId="{D4FE34FD-CFD8-4346-86AF-1685A2BF69C2}">
      <dsp:nvSpPr>
        <dsp:cNvPr id="0" name=""/>
        <dsp:cNvSpPr/>
      </dsp:nvSpPr>
      <dsp:spPr>
        <a:xfrm>
          <a:off x="883888" y="1090577"/>
          <a:ext cx="839560" cy="8395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A20CB8-FDCA-43A1-8864-173AE823F970}">
      <dsp:nvSpPr>
        <dsp:cNvPr id="0" name=""/>
        <dsp:cNvSpPr/>
      </dsp:nvSpPr>
      <dsp:spPr>
        <a:xfrm rot="10800000">
          <a:off x="1303668" y="2180752"/>
          <a:ext cx="4342463" cy="8395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2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Doctor</a:t>
          </a:r>
        </a:p>
      </dsp:txBody>
      <dsp:txXfrm rot="10800000">
        <a:off x="1513558" y="2180752"/>
        <a:ext cx="4132573" cy="839560"/>
      </dsp:txXfrm>
    </dsp:sp>
    <dsp:sp modelId="{7741845E-B00C-4DFB-9873-AD2C92383AD9}">
      <dsp:nvSpPr>
        <dsp:cNvPr id="0" name=""/>
        <dsp:cNvSpPr/>
      </dsp:nvSpPr>
      <dsp:spPr>
        <a:xfrm>
          <a:off x="883888" y="2180752"/>
          <a:ext cx="839560" cy="83956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AFFDE-D1AC-4065-94AF-EBE0201004E1}">
      <dsp:nvSpPr>
        <dsp:cNvPr id="0" name=""/>
        <dsp:cNvSpPr/>
      </dsp:nvSpPr>
      <dsp:spPr>
        <a:xfrm rot="10800000">
          <a:off x="1303668" y="3270928"/>
          <a:ext cx="4342463" cy="8395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22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Medical Student</a:t>
          </a:r>
        </a:p>
      </dsp:txBody>
      <dsp:txXfrm rot="10800000">
        <a:off x="1513558" y="3270928"/>
        <a:ext cx="4132573" cy="839560"/>
      </dsp:txXfrm>
    </dsp:sp>
    <dsp:sp modelId="{0452C2D1-D741-4D90-89D6-535ED3CB69FB}">
      <dsp:nvSpPr>
        <dsp:cNvPr id="0" name=""/>
        <dsp:cNvSpPr/>
      </dsp:nvSpPr>
      <dsp:spPr>
        <a:xfrm>
          <a:off x="883888" y="3270928"/>
          <a:ext cx="839560" cy="83956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2F405-6672-4FA2-BC7B-D62CD9E07758}">
      <dsp:nvSpPr>
        <dsp:cNvPr id="0" name=""/>
        <dsp:cNvSpPr/>
      </dsp:nvSpPr>
      <dsp:spPr>
        <a:xfrm rot="10800000">
          <a:off x="1647959" y="0"/>
          <a:ext cx="6085510" cy="4009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6802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Healthcare (Nursing/Midwifery/AHP) Student</a:t>
          </a:r>
        </a:p>
      </dsp:txBody>
      <dsp:txXfrm rot="10800000">
        <a:off x="1748193" y="0"/>
        <a:ext cx="5985276" cy="400936"/>
      </dsp:txXfrm>
    </dsp:sp>
    <dsp:sp modelId="{829D903D-A49B-46EE-A3CC-2888509F1F81}">
      <dsp:nvSpPr>
        <dsp:cNvPr id="0" name=""/>
        <dsp:cNvSpPr/>
      </dsp:nvSpPr>
      <dsp:spPr>
        <a:xfrm>
          <a:off x="1432582" y="0"/>
          <a:ext cx="400936" cy="4009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D8EA6-DFD8-4B60-9DAA-20E31F043C6E}">
      <dsp:nvSpPr>
        <dsp:cNvPr id="0" name=""/>
        <dsp:cNvSpPr/>
      </dsp:nvSpPr>
      <dsp:spPr>
        <a:xfrm rot="10800000">
          <a:off x="1216425" y="2"/>
          <a:ext cx="10249869" cy="43455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26" tIns="72390" rIns="135128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Apply to University hardship fund first</a:t>
          </a:r>
        </a:p>
      </dsp:txBody>
      <dsp:txXfrm rot="10800000">
        <a:off x="1325063" y="2"/>
        <a:ext cx="10141231" cy="434554"/>
      </dsp:txXfrm>
    </dsp:sp>
    <dsp:sp modelId="{D4184599-FE82-4CCE-936D-AD4F52191105}">
      <dsp:nvSpPr>
        <dsp:cNvPr id="0" name=""/>
        <dsp:cNvSpPr/>
      </dsp:nvSpPr>
      <dsp:spPr>
        <a:xfrm>
          <a:off x="913994" y="119"/>
          <a:ext cx="434554" cy="4345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4AFC4-B9FF-4900-AA92-9573590169D3}">
      <dsp:nvSpPr>
        <dsp:cNvPr id="0" name=""/>
        <dsp:cNvSpPr/>
      </dsp:nvSpPr>
      <dsp:spPr>
        <a:xfrm rot="10800000">
          <a:off x="1282594" y="556931"/>
          <a:ext cx="5599558" cy="407316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626" tIns="72390" rIns="135128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NHS Exceptional Support Fund</a:t>
          </a:r>
        </a:p>
      </dsp:txBody>
      <dsp:txXfrm rot="10800000">
        <a:off x="1384423" y="556931"/>
        <a:ext cx="5497729" cy="407316"/>
      </dsp:txXfrm>
    </dsp:sp>
    <dsp:sp modelId="{085A2D52-3D64-4772-B0F5-5E4BF92F296D}">
      <dsp:nvSpPr>
        <dsp:cNvPr id="0" name=""/>
        <dsp:cNvSpPr/>
      </dsp:nvSpPr>
      <dsp:spPr>
        <a:xfrm>
          <a:off x="927017" y="522988"/>
          <a:ext cx="434554" cy="4345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E3D23-BBE5-4A76-B2CA-34D2691D1BA3}">
      <dsp:nvSpPr>
        <dsp:cNvPr id="0" name=""/>
        <dsp:cNvSpPr/>
      </dsp:nvSpPr>
      <dsp:spPr>
        <a:xfrm>
          <a:off x="0" y="6248"/>
          <a:ext cx="4996279" cy="48236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solidFill>
                <a:srgbClr val="002060"/>
              </a:solidFill>
            </a:rPr>
            <a:t>Grant of up to £3,000 per academic year where shortfall between income and day to day expenditure</a:t>
          </a:r>
          <a:endParaRPr lang="en-GB" sz="1400" b="0" kern="1200" dirty="0">
            <a:solidFill>
              <a:srgbClr val="002060"/>
            </a:solidFill>
            <a:latin typeface="+mj-lt"/>
          </a:endParaRPr>
        </a:p>
      </dsp:txBody>
      <dsp:txXfrm>
        <a:off x="0" y="6248"/>
        <a:ext cx="4996279" cy="482367"/>
      </dsp:txXfrm>
    </dsp:sp>
    <dsp:sp modelId="{E55302D3-7573-440A-BB19-C9062A3F704B}">
      <dsp:nvSpPr>
        <dsp:cNvPr id="0" name=""/>
        <dsp:cNvSpPr/>
      </dsp:nvSpPr>
      <dsp:spPr>
        <a:xfrm>
          <a:off x="0" y="494864"/>
          <a:ext cx="4996279" cy="80703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>
              <a:solidFill>
                <a:srgbClr val="002060"/>
              </a:solidFill>
              <a:latin typeface="+mj-lt"/>
            </a:rPr>
            <a:t>Apply via Learning Support Fund account</a:t>
          </a:r>
          <a:endParaRPr lang="en-GB" sz="1400" kern="1200" dirty="0">
            <a:solidFill>
              <a:srgbClr val="002060"/>
            </a:solidFill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rgbClr val="002060"/>
              </a:solidFill>
              <a:latin typeface="+mj-lt"/>
            </a:rPr>
            <a:t>University must endorse and sign application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srgbClr val="002060"/>
              </a:solidFill>
              <a:latin typeface="+mj-lt"/>
              <a:hlinkClick xmlns:r="http://schemas.openxmlformats.org/officeDocument/2006/relationships" r:id="rId1"/>
            </a:rPr>
            <a:t>Guidance</a:t>
          </a:r>
          <a:endParaRPr lang="en-GB" sz="1400" kern="1200" dirty="0">
            <a:solidFill>
              <a:srgbClr val="002060"/>
            </a:solidFill>
            <a:latin typeface="+mj-lt"/>
          </a:endParaRPr>
        </a:p>
      </dsp:txBody>
      <dsp:txXfrm>
        <a:off x="0" y="494864"/>
        <a:ext cx="4996279" cy="80703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20CB8-FDCA-43A1-8864-173AE823F970}">
      <dsp:nvSpPr>
        <dsp:cNvPr id="0" name=""/>
        <dsp:cNvSpPr/>
      </dsp:nvSpPr>
      <dsp:spPr>
        <a:xfrm rot="10800000">
          <a:off x="992674" y="0"/>
          <a:ext cx="3476178" cy="4683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544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Medical Student</a:t>
          </a:r>
        </a:p>
      </dsp:txBody>
      <dsp:txXfrm rot="10800000">
        <a:off x="1109770" y="0"/>
        <a:ext cx="3359082" cy="468384"/>
      </dsp:txXfrm>
    </dsp:sp>
    <dsp:sp modelId="{7741845E-B00C-4DFB-9873-AD2C92383AD9}">
      <dsp:nvSpPr>
        <dsp:cNvPr id="0" name=""/>
        <dsp:cNvSpPr/>
      </dsp:nvSpPr>
      <dsp:spPr>
        <a:xfrm>
          <a:off x="758482" y="0"/>
          <a:ext cx="468384" cy="4683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0911D-F553-44A9-8066-B40918751C4E}">
      <dsp:nvSpPr>
        <dsp:cNvPr id="0" name=""/>
        <dsp:cNvSpPr/>
      </dsp:nvSpPr>
      <dsp:spPr>
        <a:xfrm>
          <a:off x="0" y="0"/>
          <a:ext cx="4064000" cy="18690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Grants to medical students who are in financial difficulty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Annual grants to medical students who are taking medicine as a second </a:t>
          </a:r>
          <a:r>
            <a:rPr lang="en-GB" sz="1200" b="0" i="0" kern="1200" dirty="0" err="1"/>
            <a:t>degre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b="0" i="0" kern="1200" dirty="0"/>
            <a:t>One-off grants to medical students who are in immediate and serious financial need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200" kern="1200" dirty="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Eligibility assessment</a:t>
          </a:r>
          <a:endParaRPr lang="en-GB" sz="1200" kern="1200" dirty="0">
            <a:solidFill>
              <a:srgbClr val="002060"/>
            </a:solidFill>
          </a:endParaRPr>
        </a:p>
      </dsp:txBody>
      <dsp:txXfrm>
        <a:off x="999706" y="0"/>
        <a:ext cx="3064293" cy="1869069"/>
      </dsp:txXfrm>
    </dsp:sp>
    <dsp:sp modelId="{A3018678-033A-4958-90DF-219A22D820C1}">
      <dsp:nvSpPr>
        <dsp:cNvPr id="0" name=""/>
        <dsp:cNvSpPr/>
      </dsp:nvSpPr>
      <dsp:spPr>
        <a:xfrm>
          <a:off x="186906" y="186906"/>
          <a:ext cx="812800" cy="14952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3252" b="23252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AF816-C351-4C67-AB79-369F925052A2}">
      <dsp:nvSpPr>
        <dsp:cNvPr id="0" name=""/>
        <dsp:cNvSpPr/>
      </dsp:nvSpPr>
      <dsp:spPr>
        <a:xfrm>
          <a:off x="0" y="2055976"/>
          <a:ext cx="4064000" cy="186906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/>
            <a:t>Grants to assist with essential living expenses while studying</a:t>
          </a:r>
          <a:endParaRPr lang="en-GB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Expecting Provisional Registration within two years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Exceptional and unexpected financial hardship due to a change in circumstances caused by ill health, disability or bereavement</a:t>
          </a:r>
          <a:endParaRPr lang="en-GB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Email help@rmbf.org</a:t>
          </a:r>
        </a:p>
      </dsp:txBody>
      <dsp:txXfrm>
        <a:off x="999706" y="2055976"/>
        <a:ext cx="3064293" cy="1869069"/>
      </dsp:txXfrm>
    </dsp:sp>
    <dsp:sp modelId="{D613531D-FA64-4AD1-8500-57DD36132CC0}">
      <dsp:nvSpPr>
        <dsp:cNvPr id="0" name=""/>
        <dsp:cNvSpPr/>
      </dsp:nvSpPr>
      <dsp:spPr>
        <a:xfrm>
          <a:off x="186906" y="2242883"/>
          <a:ext cx="812800" cy="14952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7273" b="37273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AF4BC-A690-474A-89FA-47419DAB6405}">
      <dsp:nvSpPr>
        <dsp:cNvPr id="0" name=""/>
        <dsp:cNvSpPr/>
      </dsp:nvSpPr>
      <dsp:spPr>
        <a:xfrm>
          <a:off x="0" y="0"/>
          <a:ext cx="5612568" cy="167133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solidFill>
                <a:srgbClr val="002060"/>
              </a:solidFill>
              <a:latin typeface="+mj-lt"/>
            </a:rPr>
            <a:t>Grants available in exceptional circumstances</a:t>
          </a:r>
          <a:endParaRPr lang="en-GB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rgbClr val="002060"/>
              </a:solidFill>
              <a:latin typeface="+mj-lt"/>
            </a:rPr>
            <a:t>Domestic violence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rgbClr val="002060"/>
              </a:solidFill>
              <a:latin typeface="+mj-lt"/>
            </a:rPr>
            <a:t>Ill health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solidFill>
                <a:srgbClr val="002060"/>
              </a:solidFill>
              <a:latin typeface="+mj-lt"/>
            </a:rPr>
            <a:t>Death of live-in partner</a:t>
          </a:r>
          <a:endParaRPr lang="en-GB" sz="1300" kern="1200" dirty="0">
            <a:solidFill>
              <a:srgbClr val="002060"/>
            </a:solidFill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kern="1200">
              <a:solidFill>
                <a:srgbClr val="002060"/>
              </a:solidFill>
              <a:latin typeface="+mj-lt"/>
            </a:rPr>
            <a:t>Ineligible for University Support</a:t>
          </a:r>
          <a:endParaRPr lang="en-GB" sz="1300" kern="1200" dirty="0">
            <a:solidFill>
              <a:srgbClr val="002060"/>
            </a:solidFill>
            <a:latin typeface="+mj-lt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>
              <a:solidFill>
                <a:srgbClr val="002060"/>
              </a:solidFill>
              <a:latin typeface="+mj-lt"/>
            </a:rPr>
            <a:t>Contact: </a:t>
          </a:r>
          <a:r>
            <a:rPr lang="en-GB" sz="1300" b="0" i="0" kern="1200" dirty="0">
              <a:hlinkClick xmlns:r="http://schemas.openxmlformats.org/officeDocument/2006/relationships" r:id="rId1"/>
            </a:rPr>
            <a:t>rcnfoundationbenevolent@rcn.org.uk</a:t>
          </a:r>
          <a:endParaRPr lang="en-GB" sz="1300" kern="1200" dirty="0"/>
        </a:p>
      </dsp:txBody>
      <dsp:txXfrm>
        <a:off x="1289647" y="0"/>
        <a:ext cx="4322922" cy="1671332"/>
      </dsp:txXfrm>
    </dsp:sp>
    <dsp:sp modelId="{B37752BC-6F63-45BD-80DC-AEA5D4BA9EE0}">
      <dsp:nvSpPr>
        <dsp:cNvPr id="0" name=""/>
        <dsp:cNvSpPr/>
      </dsp:nvSpPr>
      <dsp:spPr>
        <a:xfrm>
          <a:off x="167133" y="167133"/>
          <a:ext cx="1122513" cy="133706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7647" b="27647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20CB8-FDCA-43A1-8864-173AE823F970}">
      <dsp:nvSpPr>
        <dsp:cNvPr id="0" name=""/>
        <dsp:cNvSpPr/>
      </dsp:nvSpPr>
      <dsp:spPr>
        <a:xfrm rot="10800000">
          <a:off x="1349687" y="0"/>
          <a:ext cx="4645143" cy="71868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918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Doctor</a:t>
          </a:r>
        </a:p>
      </dsp:txBody>
      <dsp:txXfrm rot="10800000">
        <a:off x="1529357" y="0"/>
        <a:ext cx="4465473" cy="718681"/>
      </dsp:txXfrm>
    </dsp:sp>
    <dsp:sp modelId="{7741845E-B00C-4DFB-9873-AD2C92383AD9}">
      <dsp:nvSpPr>
        <dsp:cNvPr id="0" name=""/>
        <dsp:cNvSpPr/>
      </dsp:nvSpPr>
      <dsp:spPr>
        <a:xfrm>
          <a:off x="990347" y="0"/>
          <a:ext cx="718681" cy="71868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0911D-F553-44A9-8066-B40918751C4E}">
      <dsp:nvSpPr>
        <dsp:cNvPr id="0" name=""/>
        <dsp:cNvSpPr/>
      </dsp:nvSpPr>
      <dsp:spPr>
        <a:xfrm>
          <a:off x="0" y="0"/>
          <a:ext cx="5489417" cy="20534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 dirty="0">
              <a:latin typeface="+mj-lt"/>
            </a:rPr>
            <a:t>Support to working doctors who are in financial difficulty</a:t>
          </a:r>
          <a:endParaRPr lang="en-GB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>
              <a:latin typeface="+mj-lt"/>
            </a:rPr>
            <a:t>one-off grants for help with the GMC retention fee and professional indemnity insurance</a:t>
          </a:r>
          <a:endParaRPr lang="en-GB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b="0" i="0" kern="1200" dirty="0">
              <a:latin typeface="+mj-lt"/>
            </a:rPr>
            <a:t>The Dain Fund assists with the education and support of the children of medical practitioners</a:t>
          </a:r>
          <a:endParaRPr lang="en-GB" sz="1200" kern="1200" dirty="0">
            <a:latin typeface="+mj-lt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 dirty="0" err="1">
              <a:latin typeface="+mj-lt"/>
            </a:rPr>
            <a:t>Eg</a:t>
          </a:r>
          <a:r>
            <a:rPr lang="en-GB" sz="1200" kern="1200" dirty="0">
              <a:latin typeface="+mj-lt"/>
            </a:rPr>
            <a:t> s</a:t>
          </a:r>
          <a:r>
            <a:rPr lang="en-GB" sz="1200" b="0" i="0" kern="1200" dirty="0">
              <a:latin typeface="+mj-lt"/>
            </a:rPr>
            <a:t>chool clothing, school trips, essential IT equipment, disability equipment, breakfast clubs (not childcare)</a:t>
          </a:r>
          <a:endParaRPr lang="en-GB" sz="1200" kern="1200" dirty="0">
            <a:latin typeface="+mj-lt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1200" kern="1200" dirty="0">
            <a:latin typeface="+mj-lt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1200" kern="1200" dirty="0">
              <a:latin typeface="+mj-lt"/>
            </a:rPr>
            <a:t>Email brief outline of situation to </a:t>
          </a:r>
          <a:r>
            <a:rPr lang="en-GB" sz="1200" b="1" i="0" kern="1200" dirty="0">
              <a:latin typeface="+mj-lt"/>
              <a:hlinkClick xmlns:r="http://schemas.openxmlformats.org/officeDocument/2006/relationships" r:id="rId1"/>
            </a:rPr>
            <a:t>info@bmacharities.org.uk</a:t>
          </a:r>
          <a:endParaRPr lang="en-GB" sz="1200" kern="1200" dirty="0">
            <a:latin typeface="+mj-lt"/>
          </a:endParaRPr>
        </a:p>
      </dsp:txBody>
      <dsp:txXfrm>
        <a:off x="1303224" y="0"/>
        <a:ext cx="4186192" cy="2053409"/>
      </dsp:txXfrm>
    </dsp:sp>
    <dsp:sp modelId="{A3018678-033A-4958-90DF-219A22D820C1}">
      <dsp:nvSpPr>
        <dsp:cNvPr id="0" name=""/>
        <dsp:cNvSpPr/>
      </dsp:nvSpPr>
      <dsp:spPr>
        <a:xfrm>
          <a:off x="99378" y="249932"/>
          <a:ext cx="1177447" cy="1295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8710" b="871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9AF816-C351-4C67-AB79-369F925052A2}">
      <dsp:nvSpPr>
        <dsp:cNvPr id="0" name=""/>
        <dsp:cNvSpPr/>
      </dsp:nvSpPr>
      <dsp:spPr>
        <a:xfrm>
          <a:off x="0" y="2258750"/>
          <a:ext cx="5489417" cy="205340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 dirty="0">
              <a:latin typeface="+mj-lt"/>
            </a:rPr>
            <a:t>Grants for those with </a:t>
          </a:r>
          <a:r>
            <a:rPr lang="en-GB" sz="1200" b="0" i="0" kern="1200" dirty="0"/>
            <a:t>little in the way of income and savings and unable to support financially due to illness, disability, bereavement </a:t>
          </a:r>
          <a:endParaRPr lang="en-GB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/>
            <a:t>Monthly grants to help with essential day-to-day living costs</a:t>
          </a:r>
          <a:endParaRPr lang="en-GB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b="0" kern="1200" dirty="0"/>
            <a:t>Back-to-work awards for returning to work after a period of illness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b="0" kern="1200"/>
            <a:t>Help with purchasing specialist equipment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b="0" kern="1200" dirty="0"/>
            <a:t>Help with purchasing disability adaptations for a car or home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>
              <a:latin typeface="+mj-lt"/>
            </a:rPr>
            <a:t>Email help@rmbf.org</a:t>
          </a:r>
        </a:p>
      </dsp:txBody>
      <dsp:txXfrm>
        <a:off x="1303224" y="2258750"/>
        <a:ext cx="4186192" cy="2053409"/>
      </dsp:txXfrm>
    </dsp:sp>
    <dsp:sp modelId="{D613531D-FA64-4AD1-8500-57DD36132CC0}">
      <dsp:nvSpPr>
        <dsp:cNvPr id="0" name=""/>
        <dsp:cNvSpPr/>
      </dsp:nvSpPr>
      <dsp:spPr>
        <a:xfrm>
          <a:off x="3" y="2625054"/>
          <a:ext cx="1271700" cy="118665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5299" b="25299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C341A-53D3-45AA-B6E5-E92857B603E7}">
      <dsp:nvSpPr>
        <dsp:cNvPr id="0" name=""/>
        <dsp:cNvSpPr/>
      </dsp:nvSpPr>
      <dsp:spPr>
        <a:xfrm rot="10800000">
          <a:off x="1291033" y="0"/>
          <a:ext cx="4432539" cy="6982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7916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Ambulance Worker</a:t>
          </a:r>
        </a:p>
      </dsp:txBody>
      <dsp:txXfrm rot="10800000">
        <a:off x="1465600" y="0"/>
        <a:ext cx="4257972" cy="698267"/>
      </dsp:txXfrm>
    </dsp:sp>
    <dsp:sp modelId="{B6E7F5D8-ED2F-4FAD-AE6D-1503F7247929}">
      <dsp:nvSpPr>
        <dsp:cNvPr id="0" name=""/>
        <dsp:cNvSpPr/>
      </dsp:nvSpPr>
      <dsp:spPr>
        <a:xfrm>
          <a:off x="941899" y="0"/>
          <a:ext cx="698267" cy="6982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2F405-6672-4FA2-BC7B-D62CD9E07758}">
      <dsp:nvSpPr>
        <dsp:cNvPr id="0" name=""/>
        <dsp:cNvSpPr/>
      </dsp:nvSpPr>
      <dsp:spPr>
        <a:xfrm rot="10800000">
          <a:off x="1259609" y="2473"/>
          <a:ext cx="4168380" cy="83871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50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Healthcare Student</a:t>
          </a:r>
        </a:p>
      </dsp:txBody>
      <dsp:txXfrm rot="10800000">
        <a:off x="1469287" y="2473"/>
        <a:ext cx="3958702" cy="838714"/>
      </dsp:txXfrm>
    </dsp:sp>
    <dsp:sp modelId="{829D903D-A49B-46EE-A3CC-2888509F1F81}">
      <dsp:nvSpPr>
        <dsp:cNvPr id="0" name=""/>
        <dsp:cNvSpPr/>
      </dsp:nvSpPr>
      <dsp:spPr>
        <a:xfrm>
          <a:off x="840252" y="2473"/>
          <a:ext cx="838714" cy="8387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EC341A-53D3-45AA-B6E5-E92857B603E7}">
      <dsp:nvSpPr>
        <dsp:cNvPr id="0" name=""/>
        <dsp:cNvSpPr/>
      </dsp:nvSpPr>
      <dsp:spPr>
        <a:xfrm rot="10800000">
          <a:off x="1259609" y="1091549"/>
          <a:ext cx="4168380" cy="83871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50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Ambulance Worker</a:t>
          </a:r>
        </a:p>
      </dsp:txBody>
      <dsp:txXfrm rot="10800000">
        <a:off x="1469287" y="1091549"/>
        <a:ext cx="3958702" cy="838714"/>
      </dsp:txXfrm>
    </dsp:sp>
    <dsp:sp modelId="{B6E7F5D8-ED2F-4FAD-AE6D-1503F7247929}">
      <dsp:nvSpPr>
        <dsp:cNvPr id="0" name=""/>
        <dsp:cNvSpPr/>
      </dsp:nvSpPr>
      <dsp:spPr>
        <a:xfrm>
          <a:off x="840252" y="1091549"/>
          <a:ext cx="838714" cy="8387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C6B69-FCCD-4290-BA37-937BFF4EE412}">
      <dsp:nvSpPr>
        <dsp:cNvPr id="0" name=""/>
        <dsp:cNvSpPr/>
      </dsp:nvSpPr>
      <dsp:spPr>
        <a:xfrm rot="10800000">
          <a:off x="1259609" y="2180626"/>
          <a:ext cx="4168380" cy="83871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50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Working on behalf of my colleagues</a:t>
          </a:r>
        </a:p>
      </dsp:txBody>
      <dsp:txXfrm rot="10800000">
        <a:off x="1469287" y="2180626"/>
        <a:ext cx="3958702" cy="838714"/>
      </dsp:txXfrm>
    </dsp:sp>
    <dsp:sp modelId="{3E49DF7B-C1B1-4611-983B-65936068752F}">
      <dsp:nvSpPr>
        <dsp:cNvPr id="0" name=""/>
        <dsp:cNvSpPr/>
      </dsp:nvSpPr>
      <dsp:spPr>
        <a:xfrm>
          <a:off x="840252" y="2180626"/>
          <a:ext cx="838714" cy="83871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36C75-A72F-4D65-BE9A-70003D010215}">
      <dsp:nvSpPr>
        <dsp:cNvPr id="0" name=""/>
        <dsp:cNvSpPr/>
      </dsp:nvSpPr>
      <dsp:spPr>
        <a:xfrm rot="10800000">
          <a:off x="1259609" y="3269702"/>
          <a:ext cx="4168380" cy="83871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850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Interested in help for </a:t>
          </a:r>
          <a:r>
            <a:rPr lang="en-GB" sz="2300" kern="1200"/>
            <a:t>someone outside the NHS</a:t>
          </a:r>
          <a:endParaRPr lang="en-GB" sz="2300" kern="1200" dirty="0"/>
        </a:p>
      </dsp:txBody>
      <dsp:txXfrm rot="10800000">
        <a:off x="1469287" y="3269702"/>
        <a:ext cx="3958702" cy="838714"/>
      </dsp:txXfrm>
    </dsp:sp>
    <dsp:sp modelId="{E9C4C195-9040-428C-BE37-69E6E89BBC4E}">
      <dsp:nvSpPr>
        <dsp:cNvPr id="0" name=""/>
        <dsp:cNvSpPr/>
      </dsp:nvSpPr>
      <dsp:spPr>
        <a:xfrm>
          <a:off x="840252" y="3269702"/>
          <a:ext cx="838714" cy="83871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F7202-231C-4EF7-A5E9-963AE7FE1087}">
      <dsp:nvSpPr>
        <dsp:cNvPr id="0" name=""/>
        <dsp:cNvSpPr/>
      </dsp:nvSpPr>
      <dsp:spPr>
        <a:xfrm>
          <a:off x="0" y="0"/>
          <a:ext cx="5419878" cy="20311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hlinkClick xmlns:r="http://schemas.openxmlformats.org/officeDocument/2006/relationships" r:id="rId1"/>
            </a:rPr>
            <a:t>Fill in a form for help</a:t>
          </a:r>
          <a:endParaRPr lang="en-GB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i="0" kern="1200" dirty="0"/>
            <a:t>Details of current employment status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Details if </a:t>
          </a:r>
          <a:r>
            <a:rPr lang="en-GB" sz="1400" b="0" i="0" kern="1200" dirty="0"/>
            <a:t>currently off work or on reduced/alternative duties due to illness or injury</a:t>
          </a:r>
          <a:endParaRPr lang="en-GB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Housing status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Dependents (under 18 and caring responsibilities)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Details of situation and what help is needed</a:t>
          </a:r>
        </a:p>
      </dsp:txBody>
      <dsp:txXfrm>
        <a:off x="1287087" y="0"/>
        <a:ext cx="4132790" cy="2031123"/>
      </dsp:txXfrm>
    </dsp:sp>
    <dsp:sp modelId="{F860E06D-3AAF-4AA5-838C-502F92E26119}">
      <dsp:nvSpPr>
        <dsp:cNvPr id="0" name=""/>
        <dsp:cNvSpPr/>
      </dsp:nvSpPr>
      <dsp:spPr>
        <a:xfrm>
          <a:off x="0" y="0"/>
          <a:ext cx="1356346" cy="173391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7192" b="37192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C56AA-F9EA-453F-8E89-0C9937BB5C19}">
      <dsp:nvSpPr>
        <dsp:cNvPr id="0" name=""/>
        <dsp:cNvSpPr/>
      </dsp:nvSpPr>
      <dsp:spPr>
        <a:xfrm rot="10800000">
          <a:off x="1854244" y="355"/>
          <a:ext cx="6075562" cy="129573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38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 dirty="0"/>
            <a:t>For the spouses of deceased policyholders of the Civil Service Insurance Society (CSIS) who may be facing hardship</a:t>
          </a:r>
          <a:endParaRPr lang="en-GB" sz="2100" kern="1200" dirty="0"/>
        </a:p>
      </dsp:txBody>
      <dsp:txXfrm rot="10800000">
        <a:off x="2178177" y="355"/>
        <a:ext cx="5751629" cy="1295734"/>
      </dsp:txXfrm>
    </dsp:sp>
    <dsp:sp modelId="{D722CE3F-3536-4CFD-AFDF-BAA46BE9E044}">
      <dsp:nvSpPr>
        <dsp:cNvPr id="0" name=""/>
        <dsp:cNvSpPr/>
      </dsp:nvSpPr>
      <dsp:spPr>
        <a:xfrm>
          <a:off x="1206377" y="355"/>
          <a:ext cx="1295734" cy="1295734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9500" b="195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6306E4-5713-403D-9BC9-54825787A4E4}">
      <dsp:nvSpPr>
        <dsp:cNvPr id="0" name=""/>
        <dsp:cNvSpPr/>
      </dsp:nvSpPr>
      <dsp:spPr>
        <a:xfrm rot="10800000">
          <a:off x="1854244" y="1620024"/>
          <a:ext cx="6075562" cy="129573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38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For those e</a:t>
          </a:r>
          <a:r>
            <a:rPr lang="en-GB" sz="2100" b="0" i="0" kern="1200" dirty="0"/>
            <a:t>mployed in the UK social care sector, in a role that is involved In or supports the provision of adult, elderly or disability care</a:t>
          </a:r>
          <a:endParaRPr lang="en-GB" sz="2100" kern="1200" dirty="0"/>
        </a:p>
      </dsp:txBody>
      <dsp:txXfrm rot="10800000">
        <a:off x="2178177" y="1620024"/>
        <a:ext cx="5751629" cy="1295734"/>
      </dsp:txXfrm>
    </dsp:sp>
    <dsp:sp modelId="{93B0662B-5BB3-43CA-8615-79B7FD2DD7E6}">
      <dsp:nvSpPr>
        <dsp:cNvPr id="0" name=""/>
        <dsp:cNvSpPr/>
      </dsp:nvSpPr>
      <dsp:spPr>
        <a:xfrm>
          <a:off x="1206377" y="1620024"/>
          <a:ext cx="1295734" cy="1295734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672" b="26672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1999A-3C9B-4113-8D72-A6349C4BEE39}">
      <dsp:nvSpPr>
        <dsp:cNvPr id="0" name=""/>
        <dsp:cNvSpPr/>
      </dsp:nvSpPr>
      <dsp:spPr>
        <a:xfrm rot="10800000">
          <a:off x="1277675" y="0"/>
          <a:ext cx="4691327" cy="5968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21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Fuel – click on the logo to go to the site</a:t>
          </a:r>
        </a:p>
      </dsp:txBody>
      <dsp:txXfrm rot="10800000">
        <a:off x="1426900" y="0"/>
        <a:ext cx="4542102" cy="596899"/>
      </dsp:txXfrm>
    </dsp:sp>
    <dsp:sp modelId="{C052C669-1C0C-403A-9B76-603918D10396}">
      <dsp:nvSpPr>
        <dsp:cNvPr id="0" name=""/>
        <dsp:cNvSpPr/>
      </dsp:nvSpPr>
      <dsp:spPr>
        <a:xfrm>
          <a:off x="1032425" y="0"/>
          <a:ext cx="596899" cy="5968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736FE-6C9D-4E0E-92E0-6298A1E59F8E}">
      <dsp:nvSpPr>
        <dsp:cNvPr id="0" name=""/>
        <dsp:cNvSpPr/>
      </dsp:nvSpPr>
      <dsp:spPr>
        <a:xfrm rot="10800000">
          <a:off x="1585752" y="1484"/>
          <a:ext cx="5272354" cy="103101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649" tIns="45720" rIns="85344" bIns="457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Octopus Energy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Customer Support Fund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Free electric blankets for the vulnerable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Loan of thermal imaging camera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Contact directly</a:t>
          </a:r>
        </a:p>
      </dsp:txBody>
      <dsp:txXfrm rot="10800000">
        <a:off x="1843505" y="1484"/>
        <a:ext cx="5014601" cy="1031014"/>
      </dsp:txXfrm>
    </dsp:sp>
    <dsp:sp modelId="{306F168B-6988-43D7-B76C-5593E7FB7B77}">
      <dsp:nvSpPr>
        <dsp:cNvPr id="0" name=""/>
        <dsp:cNvSpPr/>
      </dsp:nvSpPr>
      <dsp:spPr>
        <a:xfrm>
          <a:off x="1070245" y="1484"/>
          <a:ext cx="1031014" cy="10310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866E2-4300-4828-805A-52A4E67F2390}">
      <dsp:nvSpPr>
        <dsp:cNvPr id="0" name=""/>
        <dsp:cNvSpPr/>
      </dsp:nvSpPr>
      <dsp:spPr>
        <a:xfrm rot="10800000">
          <a:off x="1585752" y="1340265"/>
          <a:ext cx="5272354" cy="1201812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649" tIns="45720" rIns="85344" bIns="457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Scottish Power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Support to pay Scottish Power debt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Hardship Fund for recipients of certain benefits, low income, or special circumstances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Apply after contacting recognised debt agency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Apply via </a:t>
          </a:r>
          <a:r>
            <a:rPr lang="en-GB" sz="1200" kern="1200" dirty="0">
              <a:hlinkClick xmlns:r="http://schemas.openxmlformats.org/officeDocument/2006/relationships" r:id="rId2"/>
            </a:rPr>
            <a:t>Sigma Connected Support</a:t>
          </a:r>
          <a:endParaRPr lang="en-GB" sz="1200" kern="1200" dirty="0"/>
        </a:p>
      </dsp:txBody>
      <dsp:txXfrm rot="10800000">
        <a:off x="1886205" y="1340265"/>
        <a:ext cx="4971901" cy="1201812"/>
      </dsp:txXfrm>
    </dsp:sp>
    <dsp:sp modelId="{0DBC19FF-4CCE-4F8F-909D-E5FE0B7595ED}">
      <dsp:nvSpPr>
        <dsp:cNvPr id="0" name=""/>
        <dsp:cNvSpPr/>
      </dsp:nvSpPr>
      <dsp:spPr>
        <a:xfrm>
          <a:off x="1070245" y="1425664"/>
          <a:ext cx="1031014" cy="10310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A0C80-4365-4D71-9C68-DA3C2897AC30}">
      <dsp:nvSpPr>
        <dsp:cNvPr id="0" name=""/>
        <dsp:cNvSpPr/>
      </dsp:nvSpPr>
      <dsp:spPr>
        <a:xfrm rot="10800000">
          <a:off x="1585752" y="2849844"/>
          <a:ext cx="5272354" cy="103101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649" tIns="49530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Shell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Access to support fund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Contact directly</a:t>
          </a:r>
        </a:p>
      </dsp:txBody>
      <dsp:txXfrm rot="10800000">
        <a:off x="1843505" y="2849844"/>
        <a:ext cx="5014601" cy="1031014"/>
      </dsp:txXfrm>
    </dsp:sp>
    <dsp:sp modelId="{4B57845B-0123-4D5F-B92C-1E0CDBA1111A}">
      <dsp:nvSpPr>
        <dsp:cNvPr id="0" name=""/>
        <dsp:cNvSpPr/>
      </dsp:nvSpPr>
      <dsp:spPr>
        <a:xfrm>
          <a:off x="1070245" y="2849844"/>
          <a:ext cx="1031014" cy="103101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84631-E39E-408E-8B95-88E5E5B42AEE}">
      <dsp:nvSpPr>
        <dsp:cNvPr id="0" name=""/>
        <dsp:cNvSpPr/>
      </dsp:nvSpPr>
      <dsp:spPr>
        <a:xfrm rot="10800000">
          <a:off x="1585752" y="4188624"/>
          <a:ext cx="5272354" cy="122855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4649" tIns="49530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 err="1"/>
            <a:t>E</a:t>
          </a:r>
          <a:r>
            <a:rPr lang="en-GB" sz="13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●On</a:t>
          </a:r>
          <a:r>
            <a:rPr lang="en-GB" sz="1300" b="1" kern="1200" dirty="0">
              <a:latin typeface="Calibri" panose="020F0502020204030204" pitchFamily="34" charset="0"/>
              <a:cs typeface="Calibri" panose="020F0502020204030204" pitchFamily="34" charset="0"/>
            </a:rPr>
            <a:t> Next</a:t>
          </a:r>
          <a:endParaRPr lang="en-GB" sz="13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Support fund for those in hardship or struggling</a:t>
          </a:r>
          <a:endParaRPr lang="en-GB" sz="3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Grant to help with energy debt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Grant for replacement appliance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Have to show commitment to achieving financial stability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Apply through https://www.lets-talk.online/</a:t>
          </a:r>
        </a:p>
      </dsp:txBody>
      <dsp:txXfrm rot="10800000">
        <a:off x="1892891" y="4188624"/>
        <a:ext cx="4965215" cy="1228557"/>
      </dsp:txXfrm>
    </dsp:sp>
    <dsp:sp modelId="{BD6170C3-6637-4AC5-A014-025B2CFF5C9F}">
      <dsp:nvSpPr>
        <dsp:cNvPr id="0" name=""/>
        <dsp:cNvSpPr/>
      </dsp:nvSpPr>
      <dsp:spPr>
        <a:xfrm>
          <a:off x="1070245" y="4261228"/>
          <a:ext cx="1031014" cy="1031014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8564" b="28564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736FE-6C9D-4E0E-92E0-6298A1E59F8E}">
      <dsp:nvSpPr>
        <dsp:cNvPr id="0" name=""/>
        <dsp:cNvSpPr/>
      </dsp:nvSpPr>
      <dsp:spPr>
        <a:xfrm rot="10800000">
          <a:off x="1568893" y="2628"/>
          <a:ext cx="5272354" cy="963577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11" tIns="45720" rIns="85344" bIns="457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EDF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Customer Support Fund for those on Priority Services Register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Seek independent advice before applying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Apply via </a:t>
          </a:r>
          <a:r>
            <a:rPr lang="en-GB" sz="1200" kern="1200" dirty="0">
              <a:hlinkClick xmlns:r="http://schemas.openxmlformats.org/officeDocument/2006/relationships" r:id="rId1"/>
            </a:rPr>
            <a:t>https://forms.lets-talk.online/Login</a:t>
          </a:r>
          <a:endParaRPr lang="en-GB" sz="1200" kern="1200" dirty="0"/>
        </a:p>
      </dsp:txBody>
      <dsp:txXfrm rot="10800000">
        <a:off x="1809787" y="2628"/>
        <a:ext cx="5031460" cy="963577"/>
      </dsp:txXfrm>
    </dsp:sp>
    <dsp:sp modelId="{306F168B-6988-43D7-B76C-5593E7FB7B77}">
      <dsp:nvSpPr>
        <dsp:cNvPr id="0" name=""/>
        <dsp:cNvSpPr/>
      </dsp:nvSpPr>
      <dsp:spPr>
        <a:xfrm>
          <a:off x="1087104" y="2628"/>
          <a:ext cx="963577" cy="963577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8824" b="28824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866E2-4300-4828-805A-52A4E67F2390}">
      <dsp:nvSpPr>
        <dsp:cNvPr id="0" name=""/>
        <dsp:cNvSpPr/>
      </dsp:nvSpPr>
      <dsp:spPr>
        <a:xfrm rot="10800000">
          <a:off x="1568893" y="1253841"/>
          <a:ext cx="5272354" cy="112320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11" tIns="45720" rIns="85344" bIns="4572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bulb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Currently closed due to high demand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Apply to </a:t>
          </a:r>
          <a:r>
            <a:rPr lang="en-GB" sz="1200" kern="1200" dirty="0">
              <a:hlinkClick xmlns:r="http://schemas.openxmlformats.org/officeDocument/2006/relationships" r:id="rId3"/>
            </a:rPr>
            <a:t>British Gas Energy Trust</a:t>
          </a:r>
          <a:endParaRPr lang="en-GB" sz="1200" kern="1200" dirty="0"/>
        </a:p>
      </dsp:txBody>
      <dsp:txXfrm rot="10800000">
        <a:off x="1849694" y="1253841"/>
        <a:ext cx="4991553" cy="1123203"/>
      </dsp:txXfrm>
    </dsp:sp>
    <dsp:sp modelId="{0DBC19FF-4CCE-4F8F-909D-E5FE0B7595ED}">
      <dsp:nvSpPr>
        <dsp:cNvPr id="0" name=""/>
        <dsp:cNvSpPr/>
      </dsp:nvSpPr>
      <dsp:spPr>
        <a:xfrm>
          <a:off x="1087104" y="1333654"/>
          <a:ext cx="963577" cy="963577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6552" b="16552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A0C80-4365-4D71-9C68-DA3C2897AC30}">
      <dsp:nvSpPr>
        <dsp:cNvPr id="0" name=""/>
        <dsp:cNvSpPr/>
      </dsp:nvSpPr>
      <dsp:spPr>
        <a:xfrm rot="10800000">
          <a:off x="1563713" y="2664680"/>
          <a:ext cx="5279261" cy="1315524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11" tIns="49530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OVO Energy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Direct Financial Relief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Hardship Scheme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Specialist support</a:t>
          </a:r>
          <a:endParaRPr lang="en-GB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i="0" kern="1200" dirty="0"/>
            <a:t>Free and discounted products and services </a:t>
          </a:r>
          <a:r>
            <a:rPr lang="en-GB" sz="1200" b="1" i="0" kern="1200" dirty="0"/>
            <a:t>available to all customers</a:t>
          </a:r>
          <a:endParaRPr lang="en-GB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b="0" kern="1200" dirty="0"/>
            <a:t>Contact </a:t>
          </a:r>
          <a:r>
            <a:rPr lang="en-GB" sz="1200" b="0" kern="1200" dirty="0">
              <a:hlinkClick xmlns:r="http://schemas.openxmlformats.org/officeDocument/2006/relationships" r:id="rId5"/>
            </a:rPr>
            <a:t>Direct</a:t>
          </a:r>
          <a:endParaRPr lang="en-GB" sz="1200" b="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600" kern="1200" dirty="0"/>
        </a:p>
      </dsp:txBody>
      <dsp:txXfrm rot="10800000">
        <a:off x="1892594" y="2664680"/>
        <a:ext cx="4950380" cy="1315524"/>
      </dsp:txXfrm>
    </dsp:sp>
    <dsp:sp modelId="{4B57845B-0123-4D5F-B92C-1E0CDBA1111A}">
      <dsp:nvSpPr>
        <dsp:cNvPr id="0" name=""/>
        <dsp:cNvSpPr/>
      </dsp:nvSpPr>
      <dsp:spPr>
        <a:xfrm>
          <a:off x="1085378" y="2840653"/>
          <a:ext cx="963577" cy="963577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91" b="92308" l="3977" r="94886">
                        <a14:foregroundMark x1="19602" y1="21678" x2="19602" y2="21678"/>
                        <a14:foregroundMark x1="4545" y1="19580" x2="4545" y2="19580"/>
                        <a14:foregroundMark x1="5398" y1="46154" x2="5398" y2="46154"/>
                        <a14:foregroundMark x1="35795" y1="54545" x2="35795" y2="54545"/>
                        <a14:foregroundMark x1="13352" y1="92308" x2="13352" y2="92308"/>
                        <a14:foregroundMark x1="59943" y1="44056" x2="59943" y2="44056"/>
                        <a14:foregroundMark x1="46591" y1="41958" x2="46591" y2="41958"/>
                        <a14:foregroundMark x1="58239" y1="41958" x2="58239" y2="41958"/>
                        <a14:foregroundMark x1="68182" y1="41958" x2="68182" y2="41958"/>
                        <a14:foregroundMark x1="76136" y1="44056" x2="76136" y2="44056"/>
                        <a14:foregroundMark x1="83239" y1="59441" x2="83239" y2="59441"/>
                        <a14:foregroundMark x1="94886" y1="54545" x2="94886" y2="5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9688" b="29688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84631-E39E-408E-8B95-88E5E5B42AEE}">
      <dsp:nvSpPr>
        <dsp:cNvPr id="0" name=""/>
        <dsp:cNvSpPr/>
      </dsp:nvSpPr>
      <dsp:spPr>
        <a:xfrm rot="10800000">
          <a:off x="1568893" y="4267839"/>
          <a:ext cx="5272354" cy="1148198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4911" tIns="49530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British Gas Energy Trust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Eligible Customers can apply for grants £250-£1500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Need to show money advice has been sought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Apply </a:t>
          </a:r>
          <a:r>
            <a:rPr lang="en-GB" sz="1200" kern="1200" dirty="0">
              <a:hlinkClick xmlns:r="http://schemas.openxmlformats.org/officeDocument/2006/relationships" r:id="rId8"/>
            </a:rPr>
            <a:t>direct</a:t>
          </a:r>
          <a:endParaRPr lang="en-GB" sz="1200" kern="1200" dirty="0"/>
        </a:p>
      </dsp:txBody>
      <dsp:txXfrm rot="10800000">
        <a:off x="1855942" y="4267839"/>
        <a:ext cx="4985305" cy="1148198"/>
      </dsp:txXfrm>
    </dsp:sp>
    <dsp:sp modelId="{BD6170C3-6637-4AC5-A014-025B2CFF5C9F}">
      <dsp:nvSpPr>
        <dsp:cNvPr id="0" name=""/>
        <dsp:cNvSpPr/>
      </dsp:nvSpPr>
      <dsp:spPr>
        <a:xfrm>
          <a:off x="1087104" y="4335694"/>
          <a:ext cx="963577" cy="963577"/>
        </a:xfrm>
        <a:prstGeom prst="ellipse">
          <a:avLst/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8901" b="18901"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FD6CA-4CCF-4456-8705-65880EF87F91}">
      <dsp:nvSpPr>
        <dsp:cNvPr id="0" name=""/>
        <dsp:cNvSpPr/>
      </dsp:nvSpPr>
      <dsp:spPr>
        <a:xfrm>
          <a:off x="2346053" y="113234"/>
          <a:ext cx="2465237" cy="770386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809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2">
                  <a:lumMod val="50000"/>
                </a:schemeClr>
              </a:solidFill>
            </a:rPr>
            <a:t>The Government ‘Help for Households’ portal has information on payments and other support available</a:t>
          </a:r>
        </a:p>
      </dsp:txBody>
      <dsp:txXfrm>
        <a:off x="2346053" y="113234"/>
        <a:ext cx="2465237" cy="770386"/>
      </dsp:txXfrm>
    </dsp:sp>
    <dsp:sp modelId="{1799DF38-80CC-4AC2-B106-E76E33E5E798}">
      <dsp:nvSpPr>
        <dsp:cNvPr id="0" name=""/>
        <dsp:cNvSpPr/>
      </dsp:nvSpPr>
      <dsp:spPr>
        <a:xfrm>
          <a:off x="2243335" y="1956"/>
          <a:ext cx="539270" cy="808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FD6CA-4CCF-4456-8705-65880EF87F91}">
      <dsp:nvSpPr>
        <dsp:cNvPr id="0" name=""/>
        <dsp:cNvSpPr/>
      </dsp:nvSpPr>
      <dsp:spPr>
        <a:xfrm>
          <a:off x="2346053" y="113234"/>
          <a:ext cx="2465237" cy="770386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809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schemeClr val="tx2">
                  <a:lumMod val="50000"/>
                </a:schemeClr>
              </a:solidFill>
            </a:rPr>
            <a:t>The Government ‘Help for Households’ portal has information on payments and other support available</a:t>
          </a:r>
        </a:p>
      </dsp:txBody>
      <dsp:txXfrm>
        <a:off x="2346053" y="113234"/>
        <a:ext cx="2465237" cy="770386"/>
      </dsp:txXfrm>
    </dsp:sp>
    <dsp:sp modelId="{1799DF38-80CC-4AC2-B106-E76E33E5E798}">
      <dsp:nvSpPr>
        <dsp:cNvPr id="0" name=""/>
        <dsp:cNvSpPr/>
      </dsp:nvSpPr>
      <dsp:spPr>
        <a:xfrm>
          <a:off x="2243335" y="1956"/>
          <a:ext cx="539270" cy="808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8A9B5-BCFC-4982-8852-65C00C0D89BF}">
      <dsp:nvSpPr>
        <dsp:cNvPr id="0" name=""/>
        <dsp:cNvSpPr/>
      </dsp:nvSpPr>
      <dsp:spPr>
        <a:xfrm>
          <a:off x="0" y="72783"/>
          <a:ext cx="6392985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Tax-free childcare</a:t>
          </a:r>
          <a:endParaRPr lang="en-GB" sz="1800" b="1" i="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0561" y="93344"/>
        <a:ext cx="6351863" cy="380078"/>
      </dsp:txXfrm>
    </dsp:sp>
    <dsp:sp modelId="{CEF7ACA8-FD4D-412F-B5A7-DC934E51DD2D}">
      <dsp:nvSpPr>
        <dsp:cNvPr id="0" name=""/>
        <dsp:cNvSpPr/>
      </dsp:nvSpPr>
      <dsp:spPr>
        <a:xfrm>
          <a:off x="0" y="493983"/>
          <a:ext cx="6392985" cy="41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7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 dirty="0">
              <a:solidFill>
                <a:schemeClr val="tx1">
                  <a:lumMod val="50000"/>
                </a:schemeClr>
              </a:solidFill>
            </a:rPr>
            <a:t>You can get up to £500 every 3 months (up to £2,000 a year) for each of your children to help with the cost of childcare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493983"/>
        <a:ext cx="6392985" cy="419175"/>
      </dsp:txXfrm>
    </dsp:sp>
    <dsp:sp modelId="{7C94F71C-8618-495F-A0F5-F478F8EC417B}">
      <dsp:nvSpPr>
        <dsp:cNvPr id="0" name=""/>
        <dsp:cNvSpPr/>
      </dsp:nvSpPr>
      <dsp:spPr>
        <a:xfrm>
          <a:off x="0" y="913158"/>
          <a:ext cx="6392985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30 hours free childcare</a:t>
          </a:r>
          <a:endParaRPr lang="en-GB" sz="1800" b="1" i="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0561" y="933719"/>
        <a:ext cx="6351863" cy="380078"/>
      </dsp:txXfrm>
    </dsp:sp>
    <dsp:sp modelId="{9C41E2D2-B85A-4A0F-864B-A406E00FD25B}">
      <dsp:nvSpPr>
        <dsp:cNvPr id="0" name=""/>
        <dsp:cNvSpPr/>
      </dsp:nvSpPr>
      <dsp:spPr>
        <a:xfrm>
          <a:off x="0" y="1334358"/>
          <a:ext cx="6392985" cy="41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7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 dirty="0">
              <a:solidFill>
                <a:schemeClr val="tx1">
                  <a:lumMod val="50000"/>
                </a:schemeClr>
              </a:solidFill>
            </a:rPr>
            <a:t>Eligible working families in England with 3 and 4 year old children can receive 30 hours of free childcare a week.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1334358"/>
        <a:ext cx="6392985" cy="419175"/>
      </dsp:txXfrm>
    </dsp:sp>
    <dsp:sp modelId="{8513CCCC-3D40-4B37-B0F3-CB66544088E2}">
      <dsp:nvSpPr>
        <dsp:cNvPr id="0" name=""/>
        <dsp:cNvSpPr/>
      </dsp:nvSpPr>
      <dsp:spPr>
        <a:xfrm>
          <a:off x="0" y="1753533"/>
          <a:ext cx="6392985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15 hours free childcare</a:t>
          </a:r>
          <a:endParaRPr lang="en-GB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0561" y="1774094"/>
        <a:ext cx="6351863" cy="380078"/>
      </dsp:txXfrm>
    </dsp:sp>
    <dsp:sp modelId="{FA0F10D1-0AA6-43A8-B1EC-F998D58F9AE4}">
      <dsp:nvSpPr>
        <dsp:cNvPr id="0" name=""/>
        <dsp:cNvSpPr/>
      </dsp:nvSpPr>
      <dsp:spPr>
        <a:xfrm>
          <a:off x="0" y="2174733"/>
          <a:ext cx="6392985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7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 dirty="0">
              <a:solidFill>
                <a:schemeClr val="tx1">
                  <a:lumMod val="50000"/>
                </a:schemeClr>
              </a:solidFill>
            </a:rPr>
            <a:t>Families in England who have 2 year old children and are on certain benefits can get 15 hours of free childcare a week.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>
              <a:solidFill>
                <a:schemeClr val="tx1">
                  <a:lumMod val="50000"/>
                </a:schemeClr>
              </a:solidFill>
            </a:rPr>
            <a:t>All families with children aged 3 and 4 can also access 15 hours of free childcare a week.</a:t>
          </a:r>
        </a:p>
      </dsp:txBody>
      <dsp:txXfrm>
        <a:off x="0" y="2174733"/>
        <a:ext cx="6392985" cy="838350"/>
      </dsp:txXfrm>
    </dsp:sp>
    <dsp:sp modelId="{658BA3F0-D35E-47FC-B4F4-B9824B395EAA}">
      <dsp:nvSpPr>
        <dsp:cNvPr id="0" name=""/>
        <dsp:cNvSpPr/>
      </dsp:nvSpPr>
      <dsp:spPr>
        <a:xfrm>
          <a:off x="0" y="3013083"/>
          <a:ext cx="6392985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Child Benefit</a:t>
          </a:r>
          <a:endParaRPr lang="en-GB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0561" y="3033644"/>
        <a:ext cx="6351863" cy="380078"/>
      </dsp:txXfrm>
    </dsp:sp>
    <dsp:sp modelId="{37B7E779-8D6B-4627-ACA5-1F496E8EC219}">
      <dsp:nvSpPr>
        <dsp:cNvPr id="0" name=""/>
        <dsp:cNvSpPr/>
      </dsp:nvSpPr>
      <dsp:spPr>
        <a:xfrm>
          <a:off x="0" y="3434283"/>
          <a:ext cx="6392985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7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 dirty="0">
              <a:solidFill>
                <a:schemeClr val="tx1">
                  <a:lumMod val="50000"/>
                </a:schemeClr>
              </a:solidFill>
            </a:rPr>
            <a:t>You can claim Child Benefit if you’re responsible for bringing up a child who is: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400" b="0" i="0" kern="1200" dirty="0">
              <a:solidFill>
                <a:schemeClr val="tx1">
                  <a:lumMod val="50000"/>
                </a:schemeClr>
              </a:solidFill>
            </a:rPr>
            <a:t>under 16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GB" sz="1400" b="0" i="0" kern="1200" dirty="0">
              <a:solidFill>
                <a:schemeClr val="tx1">
                  <a:lumMod val="50000"/>
                </a:schemeClr>
              </a:solidFill>
            </a:rPr>
            <a:t>under 20 if they stay in approved education or training</a:t>
          </a:r>
        </a:p>
      </dsp:txBody>
      <dsp:txXfrm>
        <a:off x="0" y="3434283"/>
        <a:ext cx="6392985" cy="875610"/>
      </dsp:txXfrm>
    </dsp:sp>
    <dsp:sp modelId="{9CBB96C4-FD53-435B-9BF5-60E41E5F208E}">
      <dsp:nvSpPr>
        <dsp:cNvPr id="0" name=""/>
        <dsp:cNvSpPr/>
      </dsp:nvSpPr>
      <dsp:spPr>
        <a:xfrm>
          <a:off x="0" y="4309893"/>
          <a:ext cx="6392985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>
              <a:solidFill>
                <a:schemeClr val="tx1">
                  <a:lumMod val="50000"/>
                </a:schemeClr>
              </a:solidFill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Claim back childcare costs</a:t>
          </a:r>
          <a:endParaRPr lang="en-GB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20561" y="4330454"/>
        <a:ext cx="6351863" cy="380078"/>
      </dsp:txXfrm>
    </dsp:sp>
    <dsp:sp modelId="{E2AAD6C3-D119-4CD0-9857-83B0E7B0360C}">
      <dsp:nvSpPr>
        <dsp:cNvPr id="0" name=""/>
        <dsp:cNvSpPr/>
      </dsp:nvSpPr>
      <dsp:spPr>
        <a:xfrm>
          <a:off x="0" y="4731093"/>
          <a:ext cx="6392985" cy="614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7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400" b="0" i="0" kern="1200" dirty="0">
              <a:solidFill>
                <a:schemeClr val="tx1">
                  <a:lumMod val="50000"/>
                </a:schemeClr>
              </a:solidFill>
            </a:rPr>
            <a:t>You may be able to claim back up to 85% of your childcare costs if you’re eligible for Universal Credit, with up to £646 back each month for one child or £1,108 for 2 or more children</a:t>
          </a:r>
          <a:endParaRPr lang="en-GB" sz="14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0" y="4731093"/>
        <a:ext cx="6392985" cy="6147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790A331-7ADD-4391-8CA5-606C9BFD26F5}" type="datetimeFigureOut">
              <a:rPr lang="en-GB" smtClean="0"/>
              <a:t>31/07/2023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 dirty="0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02AE991-F138-4FD8-982E-957F3CA6A0F6}" type="datetimeFigureOut">
              <a:rPr lang="en-GB" smtClean="0"/>
              <a:t>31/07/2023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r>
              <a:rPr lang="en-GB" dirty="0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Slide-Icon-He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Picture 1"/>
          <p:cNvPicPr>
            <a:picLocks noChangeAspect="1"/>
          </p:cNvPicPr>
          <p:nvPr/>
        </p:nvPicPr>
        <p:blipFill>
          <a:blip r:embed="rId2"/>
          <a:srcRect r="11509" b="26953"/>
          <a:stretch>
            <a:fillRect/>
          </a:stretch>
        </p:blipFill>
        <p:spPr>
          <a:xfrm>
            <a:off x="2214121" y="1819624"/>
            <a:ext cx="9977881" cy="5038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837" y="371582"/>
            <a:ext cx="965003" cy="38736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3426" y="1120428"/>
            <a:ext cx="5624513" cy="751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SzTx/>
              <a:buFontTx/>
              <a:buNone/>
              <a:defRPr sz="5400" b="1">
                <a:solidFill>
                  <a:srgbClr val="0071CE"/>
                </a:solidFill>
              </a:defRPr>
            </a:lvl1pPr>
            <a:lvl2pPr marL="857250" indent="-514350">
              <a:buFontTx/>
              <a:defRPr sz="5400" b="1">
                <a:solidFill>
                  <a:srgbClr val="0071CE"/>
                </a:solidFill>
              </a:defRPr>
            </a:lvl2pPr>
            <a:lvl3pPr marL="685800" indent="0">
              <a:buFontTx/>
              <a:buNone/>
              <a:defRPr sz="5400" b="1">
                <a:solidFill>
                  <a:srgbClr val="0071CE"/>
                </a:solidFill>
              </a:defRPr>
            </a:lvl3pPr>
            <a:lvl4pPr marL="1714500" indent="-685800">
              <a:buFontTx/>
              <a:defRPr sz="5400" b="1">
                <a:solidFill>
                  <a:srgbClr val="0071CE"/>
                </a:solidFill>
              </a:defRPr>
            </a:lvl4pPr>
            <a:lvl5pPr marL="2057400" indent="-685800">
              <a:buFontTx/>
              <a:defRPr sz="5400" b="1">
                <a:solidFill>
                  <a:srgbClr val="0071CE"/>
                </a:solidFill>
              </a:defRPr>
            </a:lvl5pPr>
          </a:lstStyle>
          <a:p>
            <a:r>
              <a:rPr dirty="0"/>
              <a:t>Cover slide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33425" y="1971919"/>
            <a:ext cx="5624515" cy="4136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defTabSz="541782">
              <a:spcBef>
                <a:spcPts val="525"/>
              </a:spcBef>
              <a:buSzTx/>
              <a:buFontTx/>
              <a:buNone/>
              <a:defRPr sz="1777" b="1">
                <a:solidFill>
                  <a:srgbClr val="0071CE"/>
                </a:solidFill>
              </a:defRPr>
            </a:lvl1pPr>
          </a:lstStyle>
          <a:p>
            <a:r>
              <a:t>Sub-heading</a:t>
            </a:r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33425" y="2668428"/>
            <a:ext cx="5624515" cy="2551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defTabSz="534923">
              <a:spcBef>
                <a:spcPts val="525"/>
              </a:spcBef>
              <a:buSzTx/>
              <a:buFontTx/>
              <a:buNone/>
              <a:defRPr sz="878">
                <a:solidFill>
                  <a:srgbClr val="0071CE"/>
                </a:solidFill>
              </a:defRPr>
            </a:lvl1pPr>
          </a:lstStyle>
          <a:p>
            <a:r>
              <a:t>Author &amp; date</a:t>
            </a:r>
          </a:p>
        </p:txBody>
      </p:sp>
      <p:pic>
        <p:nvPicPr>
          <p:cNvPr id="48" name="Picture 14" descr="Picture 14"/>
          <p:cNvPicPr>
            <a:picLocks noChangeAspect="1"/>
          </p:cNvPicPr>
          <p:nvPr/>
        </p:nvPicPr>
        <p:blipFill>
          <a:blip r:embed="rId4"/>
          <a:srcRect t="15255" b="17192"/>
          <a:stretch>
            <a:fillRect/>
          </a:stretch>
        </p:blipFill>
        <p:spPr>
          <a:xfrm>
            <a:off x="10090896" y="5978771"/>
            <a:ext cx="1621681" cy="616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17" descr="Picture 17"/>
          <p:cNvPicPr>
            <a:picLocks noChangeAspect="1"/>
          </p:cNvPicPr>
          <p:nvPr/>
        </p:nvPicPr>
        <p:blipFill>
          <a:blip r:embed="rId5"/>
          <a:srcRect t="37348" b="7574"/>
          <a:stretch>
            <a:fillRect/>
          </a:stretch>
        </p:blipFill>
        <p:spPr>
          <a:xfrm>
            <a:off x="0" y="3080818"/>
            <a:ext cx="12192000" cy="3777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-Slide-Icon-He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837" y="371582"/>
            <a:ext cx="965003" cy="387361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6600" y="596900"/>
            <a:ext cx="54864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SzTx/>
              <a:buFontTx/>
              <a:buNone/>
              <a:defRPr sz="2400" b="1">
                <a:solidFill>
                  <a:srgbClr val="0071CE"/>
                </a:solidFill>
              </a:defRPr>
            </a:lvl1pPr>
            <a:lvl2pPr marL="0" indent="342900">
              <a:buSzTx/>
              <a:buFontTx/>
              <a:buNone/>
              <a:defRPr sz="2400" b="1">
                <a:solidFill>
                  <a:srgbClr val="0071CE"/>
                </a:solidFill>
              </a:defRPr>
            </a:lvl2pPr>
            <a:lvl3pPr marL="0" indent="685800">
              <a:buSzTx/>
              <a:buFontTx/>
              <a:buNone/>
              <a:defRPr sz="2400" b="1">
                <a:solidFill>
                  <a:srgbClr val="0071CE"/>
                </a:solidFill>
              </a:defRPr>
            </a:lvl3pPr>
            <a:lvl4pPr marL="0" indent="1028700">
              <a:buSzTx/>
              <a:buFontTx/>
              <a:buNone/>
              <a:defRPr sz="2400" b="1">
                <a:solidFill>
                  <a:srgbClr val="0071CE"/>
                </a:solidFill>
              </a:defRPr>
            </a:lvl4pPr>
            <a:lvl5pPr marL="0" indent="1371600">
              <a:buSzTx/>
              <a:buFontTx/>
              <a:buNone/>
              <a:defRPr sz="2400" b="1">
                <a:solidFill>
                  <a:srgbClr val="0071CE"/>
                </a:solidFill>
              </a:defRPr>
            </a:lvl5pPr>
          </a:lstStyle>
          <a:p>
            <a:r>
              <a:rPr dirty="0"/>
              <a:t>Main Heading</a:t>
            </a:r>
          </a:p>
        </p:txBody>
      </p:sp>
      <p:sp>
        <p:nvSpPr>
          <p:cNvPr id="310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36600" y="1130300"/>
            <a:ext cx="5486400" cy="342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defTabSz="582930">
              <a:spcBef>
                <a:spcPts val="600"/>
              </a:spcBef>
              <a:buSzTx/>
              <a:buFontTx/>
              <a:buNone/>
              <a:defRPr sz="1275" b="1">
                <a:solidFill>
                  <a:srgbClr val="0071CE"/>
                </a:solidFill>
              </a:defRPr>
            </a:lvl1pPr>
          </a:lstStyle>
          <a:p>
            <a:r>
              <a:t>Sub-heading</a:t>
            </a:r>
          </a:p>
        </p:txBody>
      </p:sp>
      <p:pic>
        <p:nvPicPr>
          <p:cNvPr id="311" name="Picture 7" descr="Picture 7"/>
          <p:cNvPicPr>
            <a:picLocks noChangeAspect="1"/>
          </p:cNvPicPr>
          <p:nvPr/>
        </p:nvPicPr>
        <p:blipFill>
          <a:blip r:embed="rId3"/>
          <a:srcRect r="16962" b="53827"/>
          <a:stretch>
            <a:fillRect/>
          </a:stretch>
        </p:blipFill>
        <p:spPr>
          <a:xfrm>
            <a:off x="2700866" y="3691468"/>
            <a:ext cx="9491135" cy="3166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Picture 8" descr="Picture 8"/>
          <p:cNvPicPr>
            <a:picLocks noChangeAspect="1"/>
          </p:cNvPicPr>
          <p:nvPr/>
        </p:nvPicPr>
        <p:blipFill>
          <a:blip r:embed="rId4"/>
          <a:srcRect t="15255" b="17192"/>
          <a:stretch>
            <a:fillRect/>
          </a:stretch>
        </p:blipFill>
        <p:spPr>
          <a:xfrm>
            <a:off x="10090896" y="5978771"/>
            <a:ext cx="1621681" cy="616815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36600" y="2006600"/>
            <a:ext cx="6551304" cy="1684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94894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900">
                <a:solidFill>
                  <a:srgbClr val="0071C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, sed do </a:t>
            </a:r>
            <a:r>
              <a:rPr dirty="0" err="1"/>
              <a:t>eiusmod</a:t>
            </a:r>
            <a:r>
              <a:rPr dirty="0"/>
              <a:t> </a:t>
            </a:r>
            <a:r>
              <a:rPr dirty="0" err="1"/>
              <a:t>tempor</a:t>
            </a:r>
            <a:r>
              <a:rPr dirty="0"/>
              <a:t> </a:t>
            </a:r>
            <a:r>
              <a:rPr dirty="0" err="1"/>
              <a:t>incididunt</a:t>
            </a:r>
            <a:r>
              <a:rPr dirty="0"/>
              <a:t> </a:t>
            </a:r>
            <a:r>
              <a:rPr dirty="0" err="1"/>
              <a:t>ut</a:t>
            </a:r>
            <a:r>
              <a:rPr dirty="0"/>
              <a:t> labore et dolore magna </a:t>
            </a:r>
            <a:r>
              <a:rPr dirty="0" err="1"/>
              <a:t>aliqua</a:t>
            </a:r>
            <a:r>
              <a:rPr dirty="0"/>
              <a:t>. Ut </a:t>
            </a:r>
            <a:r>
              <a:rPr dirty="0" err="1"/>
              <a:t>enim</a:t>
            </a:r>
            <a:r>
              <a:rPr dirty="0"/>
              <a:t> ad minim </a:t>
            </a:r>
            <a:r>
              <a:rPr dirty="0" err="1"/>
              <a:t>veniam</a:t>
            </a:r>
            <a:r>
              <a:rPr dirty="0"/>
              <a:t>, </a:t>
            </a:r>
            <a:r>
              <a:rPr dirty="0" err="1"/>
              <a:t>quis</a:t>
            </a:r>
            <a:r>
              <a:rPr dirty="0"/>
              <a:t> </a:t>
            </a:r>
            <a:r>
              <a:rPr dirty="0" err="1"/>
              <a:t>nostrud</a:t>
            </a:r>
            <a:r>
              <a:rPr dirty="0"/>
              <a:t> exercitation </a:t>
            </a:r>
            <a:r>
              <a:rPr dirty="0" err="1"/>
              <a:t>ullamco</a:t>
            </a:r>
            <a:r>
              <a:rPr dirty="0"/>
              <a:t> </a:t>
            </a:r>
            <a:r>
              <a:rPr dirty="0" err="1"/>
              <a:t>laboris</a:t>
            </a:r>
            <a:r>
              <a:rPr dirty="0"/>
              <a:t> nisi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aliquip</a:t>
            </a:r>
            <a:r>
              <a:rPr dirty="0"/>
              <a:t> ex </a:t>
            </a:r>
            <a:r>
              <a:rPr dirty="0" err="1"/>
              <a:t>ea</a:t>
            </a:r>
            <a:r>
              <a:rPr dirty="0"/>
              <a:t> </a:t>
            </a:r>
            <a:r>
              <a:rPr dirty="0" err="1"/>
              <a:t>commodo</a:t>
            </a:r>
            <a:r>
              <a:rPr dirty="0"/>
              <a:t> </a:t>
            </a:r>
            <a:r>
              <a:rPr dirty="0" err="1"/>
              <a:t>consequat</a:t>
            </a:r>
            <a:r>
              <a:rPr dirty="0"/>
              <a:t>. Duis </a:t>
            </a:r>
            <a:r>
              <a:rPr dirty="0" err="1"/>
              <a:t>aute</a:t>
            </a:r>
            <a:r>
              <a:rPr dirty="0"/>
              <a:t> </a:t>
            </a:r>
            <a:r>
              <a:rPr dirty="0" err="1"/>
              <a:t>irure</a:t>
            </a:r>
            <a:r>
              <a:rPr dirty="0"/>
              <a:t> dolor in </a:t>
            </a:r>
            <a:r>
              <a:rPr dirty="0" err="1"/>
              <a:t>reprehenderit</a:t>
            </a:r>
            <a:r>
              <a:rPr dirty="0"/>
              <a:t> in </a:t>
            </a:r>
            <a:r>
              <a:rPr dirty="0" err="1"/>
              <a:t>voluptate</a:t>
            </a:r>
            <a:r>
              <a:rPr dirty="0"/>
              <a:t> </a:t>
            </a:r>
            <a:r>
              <a:rPr dirty="0" err="1"/>
              <a:t>velit</a:t>
            </a:r>
            <a:r>
              <a:rPr dirty="0"/>
              <a:t> </a:t>
            </a:r>
            <a:r>
              <a:rPr dirty="0" err="1"/>
              <a:t>esse</a:t>
            </a:r>
            <a:r>
              <a:rPr dirty="0"/>
              <a:t> </a:t>
            </a:r>
            <a:r>
              <a:rPr dirty="0" err="1"/>
              <a:t>cillum</a:t>
            </a:r>
            <a:r>
              <a:rPr dirty="0"/>
              <a:t> dolore </a:t>
            </a:r>
            <a:r>
              <a:rPr dirty="0" err="1"/>
              <a:t>eu</a:t>
            </a:r>
            <a:r>
              <a:rPr dirty="0"/>
              <a:t> </a:t>
            </a:r>
            <a:r>
              <a:rPr dirty="0" err="1"/>
              <a:t>fugiat</a:t>
            </a:r>
            <a:r>
              <a:rPr dirty="0"/>
              <a:t> </a:t>
            </a:r>
            <a:r>
              <a:rPr dirty="0" err="1"/>
              <a:t>nulla</a:t>
            </a:r>
            <a:r>
              <a:rPr dirty="0"/>
              <a:t> </a:t>
            </a:r>
            <a:r>
              <a:rPr dirty="0" err="1"/>
              <a:t>pariatur</a:t>
            </a:r>
            <a:r>
              <a:rPr dirty="0"/>
              <a:t>. </a:t>
            </a:r>
            <a:r>
              <a:rPr dirty="0" err="1"/>
              <a:t>Excepteur</a:t>
            </a:r>
            <a:r>
              <a:rPr dirty="0"/>
              <a:t> </a:t>
            </a:r>
            <a:r>
              <a:rPr dirty="0" err="1"/>
              <a:t>sint</a:t>
            </a:r>
            <a:r>
              <a:rPr dirty="0"/>
              <a:t> </a:t>
            </a:r>
            <a:r>
              <a:rPr dirty="0" err="1"/>
              <a:t>occaecat</a:t>
            </a:r>
            <a:r>
              <a:rPr dirty="0"/>
              <a:t> </a:t>
            </a:r>
            <a:r>
              <a:rPr dirty="0" err="1"/>
              <a:t>cupidatat</a:t>
            </a:r>
            <a:r>
              <a:rPr dirty="0"/>
              <a:t> non </a:t>
            </a:r>
            <a:r>
              <a:rPr dirty="0" err="1"/>
              <a:t>proident</a:t>
            </a:r>
            <a:r>
              <a:rPr dirty="0"/>
              <a:t>, sunt in culpa qui </a:t>
            </a:r>
            <a:r>
              <a:rPr dirty="0" err="1"/>
              <a:t>officia</a:t>
            </a:r>
            <a:r>
              <a:rPr dirty="0"/>
              <a:t> </a:t>
            </a:r>
            <a:r>
              <a:rPr dirty="0" err="1"/>
              <a:t>deserunt</a:t>
            </a:r>
            <a:r>
              <a:rPr dirty="0"/>
              <a:t> </a:t>
            </a:r>
            <a:r>
              <a:rPr dirty="0" err="1"/>
              <a:t>mollit</a:t>
            </a:r>
            <a:r>
              <a:rPr dirty="0"/>
              <a:t> </a:t>
            </a:r>
            <a:r>
              <a:rPr dirty="0" err="1"/>
              <a:t>anim</a:t>
            </a:r>
            <a:r>
              <a:rPr dirty="0"/>
              <a:t> id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laborum</a:t>
            </a:r>
            <a:endParaRPr dirty="0"/>
          </a:p>
        </p:txBody>
      </p:sp>
      <p:pic>
        <p:nvPicPr>
          <p:cNvPr id="314" name="Picture 15" descr="Picture 15"/>
          <p:cNvPicPr>
            <a:picLocks noChangeAspect="1"/>
          </p:cNvPicPr>
          <p:nvPr/>
        </p:nvPicPr>
        <p:blipFill>
          <a:blip r:embed="rId5"/>
          <a:srcRect t="12103" r="3954" b="30946"/>
          <a:stretch>
            <a:fillRect/>
          </a:stretch>
        </p:blipFill>
        <p:spPr>
          <a:xfrm>
            <a:off x="9209675" y="5875732"/>
            <a:ext cx="930859" cy="6619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Slide-Icon-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icture 6"/>
          <p:cNvPicPr>
            <a:picLocks noChangeAspect="1"/>
          </p:cNvPicPr>
          <p:nvPr/>
        </p:nvPicPr>
        <p:blipFill>
          <a:blip r:embed="rId2"/>
          <a:srcRect l="26907" t="36756" b="8605"/>
          <a:stretch>
            <a:fillRect/>
          </a:stretch>
        </p:blipFill>
        <p:spPr>
          <a:xfrm>
            <a:off x="1" y="-2"/>
            <a:ext cx="8364775" cy="685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3"/>
          <a:srcRect r="27213" b="32019"/>
          <a:stretch>
            <a:fillRect/>
          </a:stretch>
        </p:blipFill>
        <p:spPr>
          <a:xfrm>
            <a:off x="8397468" y="3389571"/>
            <a:ext cx="3788923" cy="3448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56883"/>
            <a:ext cx="12425744" cy="354324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3426" y="1120428"/>
            <a:ext cx="5624513" cy="7517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SzTx/>
              <a:buFontTx/>
              <a:buNone/>
              <a:defRPr sz="5400" b="1">
                <a:solidFill>
                  <a:srgbClr val="0071CE"/>
                </a:solidFill>
              </a:defRPr>
            </a:lvl1pPr>
            <a:lvl2pPr marL="857250" indent="-514350">
              <a:buFontTx/>
              <a:defRPr sz="5400" b="1">
                <a:solidFill>
                  <a:srgbClr val="0071CE"/>
                </a:solidFill>
              </a:defRPr>
            </a:lvl2pPr>
            <a:lvl3pPr marL="685800" indent="0">
              <a:buFontTx/>
              <a:buNone/>
              <a:defRPr sz="5400" b="1">
                <a:solidFill>
                  <a:srgbClr val="0071CE"/>
                </a:solidFill>
              </a:defRPr>
            </a:lvl3pPr>
            <a:lvl4pPr marL="1714500" indent="-685800">
              <a:buFontTx/>
              <a:defRPr sz="5400" b="1">
                <a:solidFill>
                  <a:srgbClr val="0071CE"/>
                </a:solidFill>
              </a:defRPr>
            </a:lvl4pPr>
            <a:lvl5pPr marL="2057400" indent="-685800">
              <a:buFontTx/>
              <a:defRPr sz="5400" b="1">
                <a:solidFill>
                  <a:srgbClr val="0071CE"/>
                </a:solidFill>
              </a:defRPr>
            </a:lvl5pPr>
          </a:lstStyle>
          <a:p>
            <a:r>
              <a:rPr dirty="0"/>
              <a:t>Cover slide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733425" y="1971919"/>
            <a:ext cx="5624515" cy="4136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defTabSz="541782">
              <a:spcBef>
                <a:spcPts val="525"/>
              </a:spcBef>
              <a:buSzTx/>
              <a:buFontTx/>
              <a:buNone/>
              <a:defRPr sz="1777" b="1">
                <a:solidFill>
                  <a:srgbClr val="0071CE"/>
                </a:solidFill>
              </a:defRPr>
            </a:lvl1pPr>
          </a:lstStyle>
          <a:p>
            <a:r>
              <a:t>Sub-heading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733425" y="2668428"/>
            <a:ext cx="5624515" cy="2551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defTabSz="534923">
              <a:spcBef>
                <a:spcPts val="525"/>
              </a:spcBef>
              <a:buSzTx/>
              <a:buFontTx/>
              <a:buNone/>
              <a:defRPr sz="878">
                <a:solidFill>
                  <a:srgbClr val="0071CE"/>
                </a:solidFill>
              </a:defRPr>
            </a:lvl1pPr>
          </a:lstStyle>
          <a:p>
            <a:r>
              <a:t>Author &amp; date</a:t>
            </a:r>
          </a:p>
        </p:txBody>
      </p:sp>
      <p:pic>
        <p:nvPicPr>
          <p:cNvPr id="17" name="Picture 12" descr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2837" y="371582"/>
            <a:ext cx="965003" cy="387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4" descr="Picture 14"/>
          <p:cNvPicPr>
            <a:picLocks noChangeAspect="1"/>
          </p:cNvPicPr>
          <p:nvPr/>
        </p:nvPicPr>
        <p:blipFill>
          <a:blip r:embed="rId6"/>
          <a:srcRect t="15255" b="17192"/>
          <a:stretch>
            <a:fillRect/>
          </a:stretch>
        </p:blipFill>
        <p:spPr>
          <a:xfrm>
            <a:off x="10090896" y="5978771"/>
            <a:ext cx="1621681" cy="616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240935"/>
            <a:ext cx="2844800" cy="23083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9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49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3087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58.png"/><Relationship Id="rId18" Type="http://schemas.openxmlformats.org/officeDocument/2006/relationships/diagramColors" Target="../diagrams/colors17.xml"/><Relationship Id="rId26" Type="http://schemas.openxmlformats.org/officeDocument/2006/relationships/hyperlink" Target="https://qni.org.uk/wp-content/uploads/2021/11/QNI-Financial-Assistance-Application-Form-and-Guidance-2021.docx" TargetMode="External"/><Relationship Id="rId3" Type="http://schemas.openxmlformats.org/officeDocument/2006/relationships/diagramLayout" Target="../diagrams/layout15.xml"/><Relationship Id="rId21" Type="http://schemas.openxmlformats.org/officeDocument/2006/relationships/diagramData" Target="../diagrams/data18.xml"/><Relationship Id="rId7" Type="http://schemas.openxmlformats.org/officeDocument/2006/relationships/diagramData" Target="../diagrams/data16.xml"/><Relationship Id="rId12" Type="http://schemas.openxmlformats.org/officeDocument/2006/relationships/image" Target="../media/image61.png"/><Relationship Id="rId17" Type="http://schemas.openxmlformats.org/officeDocument/2006/relationships/diagramQuickStyle" Target="../diagrams/quickStyle17.xml"/><Relationship Id="rId25" Type="http://schemas.microsoft.com/office/2007/relationships/diagramDrawing" Target="../diagrams/drawing18.xml"/><Relationship Id="rId2" Type="http://schemas.openxmlformats.org/officeDocument/2006/relationships/diagramData" Target="../diagrams/data15.xml"/><Relationship Id="rId16" Type="http://schemas.openxmlformats.org/officeDocument/2006/relationships/diagramLayout" Target="../diagrams/layout17.xml"/><Relationship Id="rId20" Type="http://schemas.openxmlformats.org/officeDocument/2006/relationships/image" Target="../media/image63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24" Type="http://schemas.openxmlformats.org/officeDocument/2006/relationships/diagramColors" Target="../diagrams/colors18.xml"/><Relationship Id="rId5" Type="http://schemas.openxmlformats.org/officeDocument/2006/relationships/diagramColors" Target="../diagrams/colors15.xml"/><Relationship Id="rId15" Type="http://schemas.openxmlformats.org/officeDocument/2006/relationships/diagramData" Target="../diagrams/data17.xml"/><Relationship Id="rId23" Type="http://schemas.openxmlformats.org/officeDocument/2006/relationships/diagramQuickStyle" Target="../diagrams/quickStyle18.xml"/><Relationship Id="rId28" Type="http://schemas.openxmlformats.org/officeDocument/2006/relationships/image" Target="../media/image65.svg"/><Relationship Id="rId10" Type="http://schemas.openxmlformats.org/officeDocument/2006/relationships/diagramColors" Target="../diagrams/colors16.xml"/><Relationship Id="rId19" Type="http://schemas.microsoft.com/office/2007/relationships/diagramDrawing" Target="../diagrams/drawing17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image" Target="../media/image62.svg"/><Relationship Id="rId22" Type="http://schemas.openxmlformats.org/officeDocument/2006/relationships/diagramLayout" Target="../diagrams/layout18.xml"/><Relationship Id="rId27" Type="http://schemas.openxmlformats.org/officeDocument/2006/relationships/image" Target="../media/image64.png"/><Relationship Id="rId30" Type="http://schemas.openxmlformats.org/officeDocument/2006/relationships/image" Target="../media/image67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21.xml"/><Relationship Id="rId18" Type="http://schemas.openxmlformats.org/officeDocument/2006/relationships/diagramLayout" Target="../diagrams/layout22.xml"/><Relationship Id="rId26" Type="http://schemas.microsoft.com/office/2007/relationships/diagramDrawing" Target="../diagrams/drawing23.xml"/><Relationship Id="rId3" Type="http://schemas.openxmlformats.org/officeDocument/2006/relationships/diagramLayout" Target="../diagrams/layout19.xml"/><Relationship Id="rId21" Type="http://schemas.microsoft.com/office/2007/relationships/diagramDrawing" Target="../diagrams/drawing22.xml"/><Relationship Id="rId34" Type="http://schemas.openxmlformats.org/officeDocument/2006/relationships/diagramQuickStyle" Target="../diagrams/quickStyle25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17" Type="http://schemas.openxmlformats.org/officeDocument/2006/relationships/diagramData" Target="../diagrams/data22.xml"/><Relationship Id="rId25" Type="http://schemas.openxmlformats.org/officeDocument/2006/relationships/diagramColors" Target="../diagrams/colors23.xml"/><Relationship Id="rId33" Type="http://schemas.openxmlformats.org/officeDocument/2006/relationships/diagramLayout" Target="../diagrams/layout25.xml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20" Type="http://schemas.openxmlformats.org/officeDocument/2006/relationships/diagramColors" Target="../diagrams/colors22.xml"/><Relationship Id="rId29" Type="http://schemas.openxmlformats.org/officeDocument/2006/relationships/diagramQuickStyle" Target="../diagrams/quickStyle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24" Type="http://schemas.openxmlformats.org/officeDocument/2006/relationships/diagramQuickStyle" Target="../diagrams/quickStyle23.xml"/><Relationship Id="rId32" Type="http://schemas.openxmlformats.org/officeDocument/2006/relationships/diagramData" Target="../diagrams/data25.xml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23" Type="http://schemas.openxmlformats.org/officeDocument/2006/relationships/diagramLayout" Target="../diagrams/layout23.xml"/><Relationship Id="rId28" Type="http://schemas.openxmlformats.org/officeDocument/2006/relationships/diagramLayout" Target="../diagrams/layout24.xml"/><Relationship Id="rId36" Type="http://schemas.microsoft.com/office/2007/relationships/diagramDrawing" Target="../diagrams/drawing25.xml"/><Relationship Id="rId10" Type="http://schemas.openxmlformats.org/officeDocument/2006/relationships/diagramColors" Target="../diagrams/colors20.xml"/><Relationship Id="rId19" Type="http://schemas.openxmlformats.org/officeDocument/2006/relationships/diagramQuickStyle" Target="../diagrams/quickStyle22.xml"/><Relationship Id="rId31" Type="http://schemas.microsoft.com/office/2007/relationships/diagramDrawing" Target="../diagrams/drawing24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Relationship Id="rId22" Type="http://schemas.openxmlformats.org/officeDocument/2006/relationships/diagramData" Target="../diagrams/data23.xml"/><Relationship Id="rId27" Type="http://schemas.openxmlformats.org/officeDocument/2006/relationships/diagramData" Target="../diagrams/data24.xml"/><Relationship Id="rId30" Type="http://schemas.openxmlformats.org/officeDocument/2006/relationships/diagramColors" Target="../diagrams/colors24.xml"/><Relationship Id="rId35" Type="http://schemas.openxmlformats.org/officeDocument/2006/relationships/diagramColors" Target="../diagrams/colors25.xml"/><Relationship Id="rId8" Type="http://schemas.openxmlformats.org/officeDocument/2006/relationships/diagramLayout" Target="../diagrams/layout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diagramLayout" Target="../diagrams/layout28.xml"/><Relationship Id="rId18" Type="http://schemas.openxmlformats.org/officeDocument/2006/relationships/diagramLayout" Target="../diagrams/layout29.xml"/><Relationship Id="rId26" Type="http://schemas.microsoft.com/office/2007/relationships/diagramDrawing" Target="../diagrams/drawing30.xml"/><Relationship Id="rId3" Type="http://schemas.openxmlformats.org/officeDocument/2006/relationships/diagramLayout" Target="../diagrams/layout26.xml"/><Relationship Id="rId21" Type="http://schemas.microsoft.com/office/2007/relationships/diagramDrawing" Target="../diagrams/drawing29.xml"/><Relationship Id="rId7" Type="http://schemas.openxmlformats.org/officeDocument/2006/relationships/diagramData" Target="../diagrams/data27.xml"/><Relationship Id="rId12" Type="http://schemas.openxmlformats.org/officeDocument/2006/relationships/diagramData" Target="../diagrams/data28.xml"/><Relationship Id="rId17" Type="http://schemas.openxmlformats.org/officeDocument/2006/relationships/diagramData" Target="../diagrams/data29.xml"/><Relationship Id="rId25" Type="http://schemas.openxmlformats.org/officeDocument/2006/relationships/diagramColors" Target="../diagrams/colors30.xml"/><Relationship Id="rId2" Type="http://schemas.openxmlformats.org/officeDocument/2006/relationships/diagramData" Target="../diagrams/data26.xml"/><Relationship Id="rId16" Type="http://schemas.microsoft.com/office/2007/relationships/diagramDrawing" Target="../diagrams/drawing28.xml"/><Relationship Id="rId20" Type="http://schemas.openxmlformats.org/officeDocument/2006/relationships/diagramColors" Target="../diagrams/colors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24" Type="http://schemas.openxmlformats.org/officeDocument/2006/relationships/diagramQuickStyle" Target="../diagrams/quickStyle30.xml"/><Relationship Id="rId5" Type="http://schemas.openxmlformats.org/officeDocument/2006/relationships/diagramColors" Target="../diagrams/colors26.xml"/><Relationship Id="rId15" Type="http://schemas.openxmlformats.org/officeDocument/2006/relationships/diagramColors" Target="../diagrams/colors28.xml"/><Relationship Id="rId23" Type="http://schemas.openxmlformats.org/officeDocument/2006/relationships/diagramLayout" Target="../diagrams/layout30.xml"/><Relationship Id="rId10" Type="http://schemas.openxmlformats.org/officeDocument/2006/relationships/diagramColors" Target="../diagrams/colors27.xml"/><Relationship Id="rId19" Type="http://schemas.openxmlformats.org/officeDocument/2006/relationships/diagramQuickStyle" Target="../diagrams/quickStyle29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Relationship Id="rId14" Type="http://schemas.openxmlformats.org/officeDocument/2006/relationships/diagramQuickStyle" Target="../diagrams/quickStyle28.xml"/><Relationship Id="rId22" Type="http://schemas.openxmlformats.org/officeDocument/2006/relationships/diagramData" Target="../diagrams/data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ventbrite.co.uk/o/serve-and-protect-credit-union-53580404643" TargetMode="External"/><Relationship Id="rId3" Type="http://schemas.openxmlformats.org/officeDocument/2006/relationships/hyperlink" Target="https://future.nhs.uk/SouthEastRetention/view?objectID=34059440" TargetMode="External"/><Relationship Id="rId7" Type="http://schemas.openxmlformats.org/officeDocument/2006/relationships/hyperlink" Target="https://serveandprotectcu.co.uk/" TargetMode="External"/><Relationship Id="rId2" Type="http://schemas.openxmlformats.org/officeDocument/2006/relationships/hyperlink" Target="https://future.nhs.uk/NationalAfCRewardTeam/view?objectID=351824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neyhelper.org.uk/en/everyday-money/budgeting/what-to-do-if-worried-about-energy-bills-rising" TargetMode="External"/><Relationship Id="rId5" Type="http://schemas.openxmlformats.org/officeDocument/2006/relationships/hyperlink" Target="https://www.moneyhelper.org.uk/en" TargetMode="External"/><Relationship Id="rId4" Type="http://schemas.openxmlformats.org/officeDocument/2006/relationships/hyperlink" Target="https://www.citizensadvice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hsemployers.org/system/files/2023-07/NFHW%20-%20Financial%20wellbeing%20guide%202023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hyperlink" Target="https://www.moneysavingexpert.com/deals/nhs-discounts-and-freebies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1.wdp"/><Relationship Id="rId2" Type="http://schemas.openxmlformats.org/officeDocument/2006/relationships/hyperlink" Target="https://britishgasenergytrust.org.uk/bounce-back-checklist/?utm_source=BG_BGET_LP&amp;utm_medium=Button_2&amp;utm_campaign=BGET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hyperlink" Target="https://www.turn2us.org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slide" Target="slide12.xml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5" Type="http://schemas.openxmlformats.org/officeDocument/2006/relationships/image" Target="../media/image49.sv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24" Type="http://schemas.openxmlformats.org/officeDocument/2006/relationships/image" Target="../media/image48.png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23" Type="http://schemas.openxmlformats.org/officeDocument/2006/relationships/image" Target="../media/image47.svg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Relationship Id="rId2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image" Target="../media/image60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hyperlink" Target="https://www.asda.com/blue-light-card" TargetMode="Externa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59.svg"/><Relationship Id="rId4" Type="http://schemas.openxmlformats.org/officeDocument/2006/relationships/diagramLayout" Target="../diagrams/layout13.xml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5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301" y="-3704119"/>
            <a:ext cx="4695826" cy="5143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137" y="-3604107"/>
            <a:ext cx="3305176" cy="3228976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Text Placeholder 7"/>
          <p:cNvSpPr txBox="1">
            <a:spLocks noGrp="1"/>
          </p:cNvSpPr>
          <p:nvPr>
            <p:ph type="body" sz="quarter" idx="1"/>
          </p:nvPr>
        </p:nvSpPr>
        <p:spPr>
          <a:xfrm>
            <a:off x="1989009" y="1125269"/>
            <a:ext cx="6254769" cy="56384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defTabSz="576072">
              <a:spcBef>
                <a:spcPts val="600"/>
              </a:spcBef>
              <a:defRPr sz="4536"/>
            </a:lvl1pPr>
          </a:lstStyle>
          <a:p>
            <a:r>
              <a:rPr lang="en-GB" dirty="0"/>
              <a:t>Financial Support Available to NHS Staff</a:t>
            </a:r>
            <a:endParaRPr dirty="0"/>
          </a:p>
        </p:txBody>
      </p:sp>
      <p:sp>
        <p:nvSpPr>
          <p:cNvPr id="526" name="Text Placeholder 8"/>
          <p:cNvSpPr>
            <a:spLocks noGrp="1"/>
          </p:cNvSpPr>
          <p:nvPr>
            <p:ph type="body" idx="21"/>
          </p:nvPr>
        </p:nvSpPr>
        <p:spPr>
          <a:xfrm>
            <a:off x="2015613" y="1794366"/>
            <a:ext cx="4080387" cy="41369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lang="en-GB" sz="2000" dirty="0"/>
              <a:t>Interactive guide 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35940609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E0A30-D804-414D-91E0-07581C59B7B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Help for specific staff groups</a:t>
            </a:r>
          </a:p>
        </p:txBody>
      </p:sp>
    </p:spTree>
    <p:extLst>
      <p:ext uri="{BB962C8B-B14F-4D97-AF65-F5344CB8AC3E}">
        <p14:creationId xmlns:p14="http://schemas.microsoft.com/office/powerpoint/2010/main" val="63935322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5C79C21-1DC7-439F-8F1C-AF3C361E74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256249"/>
              </p:ext>
            </p:extLst>
          </p:nvPr>
        </p:nvGraphicFramePr>
        <p:xfrm>
          <a:off x="-884114" y="367546"/>
          <a:ext cx="7876041" cy="78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9E2B347-9F82-40D3-85E3-F9E760107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647358"/>
              </p:ext>
            </p:extLst>
          </p:nvPr>
        </p:nvGraphicFramePr>
        <p:xfrm>
          <a:off x="135975" y="1372402"/>
          <a:ext cx="10871199" cy="255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22E1BCC6-E882-4F0C-BCD2-3C40E80318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975" y="1346601"/>
            <a:ext cx="1184825" cy="7296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63B86B-7D8B-4467-BD8B-719DC4A6962A}"/>
              </a:ext>
            </a:extLst>
          </p:cNvPr>
          <p:cNvGrpSpPr/>
          <p:nvPr/>
        </p:nvGrpSpPr>
        <p:grpSpPr>
          <a:xfrm>
            <a:off x="9694047" y="376782"/>
            <a:ext cx="2442534" cy="3258163"/>
            <a:chOff x="9118864" y="3771909"/>
            <a:chExt cx="1902365" cy="279659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528C27-7C1E-44F6-BF2C-2820CE8AD7BD}"/>
                </a:ext>
              </a:extLst>
            </p:cNvPr>
            <p:cNvSpPr/>
            <p:nvPr/>
          </p:nvSpPr>
          <p:spPr>
            <a:xfrm>
              <a:off x="9118864" y="4117179"/>
              <a:ext cx="1902365" cy="2451321"/>
            </a:xfrm>
            <a:custGeom>
              <a:avLst/>
              <a:gdLst>
                <a:gd name="connsiteX0" fmla="*/ 0 w 2016708"/>
                <a:gd name="connsiteY0" fmla="*/ 178736 h 1787363"/>
                <a:gd name="connsiteX1" fmla="*/ 178736 w 2016708"/>
                <a:gd name="connsiteY1" fmla="*/ 0 h 1787363"/>
                <a:gd name="connsiteX2" fmla="*/ 1837972 w 2016708"/>
                <a:gd name="connsiteY2" fmla="*/ 0 h 1787363"/>
                <a:gd name="connsiteX3" fmla="*/ 2016708 w 2016708"/>
                <a:gd name="connsiteY3" fmla="*/ 178736 h 1787363"/>
                <a:gd name="connsiteX4" fmla="*/ 2016708 w 2016708"/>
                <a:gd name="connsiteY4" fmla="*/ 1608627 h 1787363"/>
                <a:gd name="connsiteX5" fmla="*/ 1837972 w 2016708"/>
                <a:gd name="connsiteY5" fmla="*/ 1787363 h 1787363"/>
                <a:gd name="connsiteX6" fmla="*/ 178736 w 2016708"/>
                <a:gd name="connsiteY6" fmla="*/ 1787363 h 1787363"/>
                <a:gd name="connsiteX7" fmla="*/ 0 w 2016708"/>
                <a:gd name="connsiteY7" fmla="*/ 1608627 h 1787363"/>
                <a:gd name="connsiteX8" fmla="*/ 0 w 2016708"/>
                <a:gd name="connsiteY8" fmla="*/ 178736 h 178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708" h="1787363">
                  <a:moveTo>
                    <a:pt x="0" y="178736"/>
                  </a:moveTo>
                  <a:cubicBezTo>
                    <a:pt x="0" y="80023"/>
                    <a:pt x="80023" y="0"/>
                    <a:pt x="178736" y="0"/>
                  </a:cubicBezTo>
                  <a:lnTo>
                    <a:pt x="1837972" y="0"/>
                  </a:lnTo>
                  <a:cubicBezTo>
                    <a:pt x="1936685" y="0"/>
                    <a:pt x="2016708" y="80023"/>
                    <a:pt x="2016708" y="178736"/>
                  </a:cubicBezTo>
                  <a:lnTo>
                    <a:pt x="2016708" y="1608627"/>
                  </a:lnTo>
                  <a:cubicBezTo>
                    <a:pt x="2016708" y="1707340"/>
                    <a:pt x="1936685" y="1787363"/>
                    <a:pt x="1837972" y="1787363"/>
                  </a:cubicBezTo>
                  <a:lnTo>
                    <a:pt x="178736" y="1787363"/>
                  </a:lnTo>
                  <a:cubicBezTo>
                    <a:pt x="80023" y="1787363"/>
                    <a:pt x="0" y="1707340"/>
                    <a:pt x="0" y="1608627"/>
                  </a:cubicBezTo>
                  <a:lnTo>
                    <a:pt x="0" y="178736"/>
                  </a:lnTo>
                  <a:close/>
                </a:path>
              </a:pathLst>
            </a:custGeom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144000" rIns="72000" bIns="185700" numCol="1" spcCol="1270" anchor="t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What do I need to know?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Online application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chemeClr val="bg1"/>
                  </a:solidFill>
                </a:rPr>
                <a:t>Around 20-30 minutes to apply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Detailed breakdown of all household income and outgoings</a:t>
              </a:r>
              <a:endParaRPr lang="en-GB" sz="1200" kern="1200" dirty="0">
                <a:solidFill>
                  <a:schemeClr val="bg1"/>
                </a:solidFill>
              </a:endParaRPr>
            </a:p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200" dirty="0">
                  <a:solidFill>
                    <a:schemeClr val="bg1"/>
                  </a:solidFill>
                </a:rPr>
                <a:t>Documentation required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chemeClr val="bg1"/>
                  </a:solidFill>
                </a:rPr>
                <a:t>Evidence of your qualifying employment 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chemeClr val="bg1"/>
                  </a:solidFill>
                </a:rPr>
                <a:t>Benefits letters for you and any partner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chemeClr val="bg1"/>
                  </a:solidFill>
                </a:rPr>
                <a:t>Bank statements for you and any partner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chemeClr val="bg1"/>
                  </a:solidFill>
                </a:rPr>
                <a:t>Quotes / estimates for any specific items </a:t>
              </a:r>
            </a:p>
          </p:txBody>
        </p:sp>
        <p:sp>
          <p:nvSpPr>
            <p:cNvPr id="11" name="Rectangle: Rounded Corners 10" descr="Questions with solid fill">
              <a:extLst>
                <a:ext uri="{FF2B5EF4-FFF2-40B4-BE49-F238E27FC236}">
                  <a16:creationId xmlns:a16="http://schemas.microsoft.com/office/drawing/2014/main" id="{8AEE7922-522F-4205-A8AB-A7E2BDFE17A9}"/>
                </a:ext>
              </a:extLst>
            </p:cNvPr>
            <p:cNvSpPr/>
            <p:nvPr/>
          </p:nvSpPr>
          <p:spPr>
            <a:xfrm>
              <a:off x="9118864" y="3771909"/>
              <a:ext cx="683704" cy="434119"/>
            </a:xfrm>
            <a:prstGeom prst="roundRect">
              <a:avLst>
                <a:gd name="adj" fmla="val 10000"/>
              </a:avLst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 t="-10000" b="-10000"/>
              </a:stretch>
            </a:blipFill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02B1DEA-2171-4A57-B099-9A9E9C4AA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638848"/>
              </p:ext>
            </p:extLst>
          </p:nvPr>
        </p:nvGraphicFramePr>
        <p:xfrm>
          <a:off x="135974" y="4237583"/>
          <a:ext cx="10871199" cy="255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A4E82AE0-435B-4EEE-BFB3-56CD51AFF7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613" y="4348402"/>
            <a:ext cx="1434209" cy="538889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AD98F76F-BAB9-464C-A51D-A7A68EEF5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407760"/>
              </p:ext>
            </p:extLst>
          </p:nvPr>
        </p:nvGraphicFramePr>
        <p:xfrm>
          <a:off x="-1073461" y="3570657"/>
          <a:ext cx="7876041" cy="61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4933758E-217D-4084-BA8D-26E64517697C}"/>
              </a:ext>
            </a:extLst>
          </p:cNvPr>
          <p:cNvGrpSpPr/>
          <p:nvPr/>
        </p:nvGrpSpPr>
        <p:grpSpPr>
          <a:xfrm>
            <a:off x="9694048" y="3690851"/>
            <a:ext cx="2451770" cy="3144055"/>
            <a:chOff x="9118271" y="3361282"/>
            <a:chExt cx="2043810" cy="291206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87BBCF-10DB-42E2-8ECD-FB10D9561FFD}"/>
                </a:ext>
              </a:extLst>
            </p:cNvPr>
            <p:cNvSpPr/>
            <p:nvPr/>
          </p:nvSpPr>
          <p:spPr>
            <a:xfrm>
              <a:off x="9125970" y="3699898"/>
              <a:ext cx="2036111" cy="2573450"/>
            </a:xfrm>
            <a:custGeom>
              <a:avLst/>
              <a:gdLst>
                <a:gd name="connsiteX0" fmla="*/ 0 w 2016708"/>
                <a:gd name="connsiteY0" fmla="*/ 178736 h 1787363"/>
                <a:gd name="connsiteX1" fmla="*/ 178736 w 2016708"/>
                <a:gd name="connsiteY1" fmla="*/ 0 h 1787363"/>
                <a:gd name="connsiteX2" fmla="*/ 1837972 w 2016708"/>
                <a:gd name="connsiteY2" fmla="*/ 0 h 1787363"/>
                <a:gd name="connsiteX3" fmla="*/ 2016708 w 2016708"/>
                <a:gd name="connsiteY3" fmla="*/ 178736 h 1787363"/>
                <a:gd name="connsiteX4" fmla="*/ 2016708 w 2016708"/>
                <a:gd name="connsiteY4" fmla="*/ 1608627 h 1787363"/>
                <a:gd name="connsiteX5" fmla="*/ 1837972 w 2016708"/>
                <a:gd name="connsiteY5" fmla="*/ 1787363 h 1787363"/>
                <a:gd name="connsiteX6" fmla="*/ 178736 w 2016708"/>
                <a:gd name="connsiteY6" fmla="*/ 1787363 h 1787363"/>
                <a:gd name="connsiteX7" fmla="*/ 0 w 2016708"/>
                <a:gd name="connsiteY7" fmla="*/ 1608627 h 1787363"/>
                <a:gd name="connsiteX8" fmla="*/ 0 w 2016708"/>
                <a:gd name="connsiteY8" fmla="*/ 178736 h 178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708" h="1787363">
                  <a:moveTo>
                    <a:pt x="0" y="178736"/>
                  </a:moveTo>
                  <a:cubicBezTo>
                    <a:pt x="0" y="80023"/>
                    <a:pt x="80023" y="0"/>
                    <a:pt x="178736" y="0"/>
                  </a:cubicBezTo>
                  <a:lnTo>
                    <a:pt x="1837972" y="0"/>
                  </a:lnTo>
                  <a:cubicBezTo>
                    <a:pt x="1936685" y="0"/>
                    <a:pt x="2016708" y="80023"/>
                    <a:pt x="2016708" y="178736"/>
                  </a:cubicBezTo>
                  <a:lnTo>
                    <a:pt x="2016708" y="1608627"/>
                  </a:lnTo>
                  <a:cubicBezTo>
                    <a:pt x="2016708" y="1707340"/>
                    <a:pt x="1936685" y="1787363"/>
                    <a:pt x="1837972" y="1787363"/>
                  </a:cubicBezTo>
                  <a:lnTo>
                    <a:pt x="178736" y="1787363"/>
                  </a:lnTo>
                  <a:cubicBezTo>
                    <a:pt x="80023" y="1787363"/>
                    <a:pt x="0" y="1707340"/>
                    <a:pt x="0" y="1608627"/>
                  </a:cubicBezTo>
                  <a:lnTo>
                    <a:pt x="0" y="178736"/>
                  </a:lnTo>
                  <a:close/>
                </a:path>
              </a:pathLst>
            </a:custGeom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00" tIns="185700" rIns="185700" bIns="185700" numCol="1" spcCol="1270" anchor="t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chemeClr val="bg1"/>
                  </a:solidFill>
                </a:rPr>
                <a:t>What do I need to know?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chemeClr val="bg1"/>
                  </a:solidFill>
                </a:rPr>
                <a:t>Download application form </a:t>
              </a:r>
              <a:r>
                <a:rPr lang="en-GB" sz="1200" kern="1200" dirty="0">
                  <a:solidFill>
                    <a:schemeClr val="bg1"/>
                  </a:solidFill>
                  <a:hlinkClick r:id="rId2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here</a:t>
              </a:r>
              <a:r>
                <a:rPr lang="en-GB" sz="1200" kern="1200" dirty="0">
                  <a:solidFill>
                    <a:schemeClr val="bg1"/>
                  </a:solidFill>
                </a:rPr>
                <a:t> email or post when completed</a:t>
              </a:r>
            </a:p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400" dirty="0">
                  <a:solidFill>
                    <a:schemeClr val="bg1"/>
                  </a:solidFill>
                </a:rPr>
                <a:t>Documentation required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Copies of all bank statements covering the last two months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Council Tax bill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Pay slip or pension advice, and/or notification of state benefits being received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Evidence of community nursing</a:t>
              </a:r>
            </a:p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: Rounded Corners 20" descr="Questions with solid fill">
              <a:extLst>
                <a:ext uri="{FF2B5EF4-FFF2-40B4-BE49-F238E27FC236}">
                  <a16:creationId xmlns:a16="http://schemas.microsoft.com/office/drawing/2014/main" id="{243940A9-E7E7-41D1-9059-66FD2ACBC158}"/>
                </a:ext>
              </a:extLst>
            </p:cNvPr>
            <p:cNvSpPr/>
            <p:nvPr/>
          </p:nvSpPr>
          <p:spPr>
            <a:xfrm>
              <a:off x="9118271" y="3361282"/>
              <a:ext cx="666816" cy="480726"/>
            </a:xfrm>
            <a:prstGeom prst="roundRect">
              <a:avLst>
                <a:gd name="adj" fmla="val 10000"/>
              </a:avLst>
            </a:prstGeom>
            <a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 t="-10000" b="-10000"/>
              </a:stretch>
            </a:blipFill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3" name="Graphic 22" descr="Badge Tick with solid fill">
            <a:extLst>
              <a:ext uri="{FF2B5EF4-FFF2-40B4-BE49-F238E27FC236}">
                <a16:creationId xmlns:a16="http://schemas.microsoft.com/office/drawing/2014/main" id="{8E6AD2A5-1198-44C7-9B25-675A1ACBBFD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86254" y="1341001"/>
            <a:ext cx="678872" cy="678872"/>
          </a:xfrm>
          <a:prstGeom prst="rect">
            <a:avLst/>
          </a:prstGeom>
        </p:spPr>
      </p:pic>
      <p:pic>
        <p:nvPicPr>
          <p:cNvPr id="24" name="Graphic 23" descr="Badge Tick with solid fill">
            <a:extLst>
              <a:ext uri="{FF2B5EF4-FFF2-40B4-BE49-F238E27FC236}">
                <a16:creationId xmlns:a16="http://schemas.microsoft.com/office/drawing/2014/main" id="{4483E509-C4F9-4DEF-A78C-09091C65878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661649" y="1341001"/>
            <a:ext cx="678872" cy="678872"/>
          </a:xfrm>
          <a:prstGeom prst="rect">
            <a:avLst/>
          </a:prstGeom>
        </p:spPr>
      </p:pic>
      <p:pic>
        <p:nvPicPr>
          <p:cNvPr id="25" name="Graphic 24" descr="Badge Tick with solid fill">
            <a:extLst>
              <a:ext uri="{FF2B5EF4-FFF2-40B4-BE49-F238E27FC236}">
                <a16:creationId xmlns:a16="http://schemas.microsoft.com/office/drawing/2014/main" id="{CB7A9F37-AE33-4374-8230-83EC9C435A90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636225" y="4232384"/>
            <a:ext cx="678872" cy="678872"/>
          </a:xfrm>
          <a:prstGeom prst="rect">
            <a:avLst/>
          </a:prstGeom>
        </p:spPr>
      </p:pic>
      <p:pic>
        <p:nvPicPr>
          <p:cNvPr id="27" name="Graphic 26" descr="Shield Cross with solid fill">
            <a:extLst>
              <a:ext uri="{FF2B5EF4-FFF2-40B4-BE49-F238E27FC236}">
                <a16:creationId xmlns:a16="http://schemas.microsoft.com/office/drawing/2014/main" id="{52666DB6-0FA7-40F7-A93D-E8DBB1CD878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786254" y="4220302"/>
            <a:ext cx="678872" cy="6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9741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3F9B276-4A3F-461A-9C18-7DB5CA643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435019"/>
              </p:ext>
            </p:extLst>
          </p:nvPr>
        </p:nvGraphicFramePr>
        <p:xfrm>
          <a:off x="-1327460" y="3562726"/>
          <a:ext cx="9041246" cy="40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166D666-956E-4B34-9FB7-D62460CE3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6995021"/>
              </p:ext>
            </p:extLst>
          </p:nvPr>
        </p:nvGraphicFramePr>
        <p:xfrm>
          <a:off x="-1390466" y="626942"/>
          <a:ext cx="9151143" cy="40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913A9F8-6928-4C3B-A249-81F0AD7F2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322910"/>
              </p:ext>
            </p:extLst>
          </p:nvPr>
        </p:nvGraphicFramePr>
        <p:xfrm>
          <a:off x="-601787" y="1104855"/>
          <a:ext cx="11466295" cy="97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8BF208-B6D8-4740-B193-E23F4706A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6758342"/>
              </p:ext>
            </p:extLst>
          </p:nvPr>
        </p:nvGraphicFramePr>
        <p:xfrm>
          <a:off x="1327491" y="2169525"/>
          <a:ext cx="4996279" cy="130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E64F15B-E269-493D-80A0-5FE749C7C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090430"/>
              </p:ext>
            </p:extLst>
          </p:nvPr>
        </p:nvGraphicFramePr>
        <p:xfrm>
          <a:off x="6058080" y="568418"/>
          <a:ext cx="5227336" cy="46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6B6222F-0898-4EF6-A696-F48ED43B4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643097"/>
              </p:ext>
            </p:extLst>
          </p:nvPr>
        </p:nvGraphicFramePr>
        <p:xfrm>
          <a:off x="6800509" y="1727851"/>
          <a:ext cx="4064000" cy="39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7D77876-BA7E-4A15-A36D-9F3899BB11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407658"/>
              </p:ext>
            </p:extLst>
          </p:nvPr>
        </p:nvGraphicFramePr>
        <p:xfrm>
          <a:off x="711200" y="3982523"/>
          <a:ext cx="5612569" cy="167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</p:spTree>
    <p:extLst>
      <p:ext uri="{BB962C8B-B14F-4D97-AF65-F5344CB8AC3E}">
        <p14:creationId xmlns:p14="http://schemas.microsoft.com/office/powerpoint/2010/main" val="40455856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6B595A6-81D9-4503-9B27-DA280BA12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706703"/>
              </p:ext>
            </p:extLst>
          </p:nvPr>
        </p:nvGraphicFramePr>
        <p:xfrm>
          <a:off x="-685883" y="501396"/>
          <a:ext cx="6985178" cy="71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30242CD-FBA7-4729-A203-6CC99C4F4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0339277"/>
              </p:ext>
            </p:extLst>
          </p:nvPr>
        </p:nvGraphicFramePr>
        <p:xfrm>
          <a:off x="5572461" y="860737"/>
          <a:ext cx="6804621" cy="718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41CB1F-817C-42D5-A400-0842B730F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47972"/>
              </p:ext>
            </p:extLst>
          </p:nvPr>
        </p:nvGraphicFramePr>
        <p:xfrm>
          <a:off x="83044" y="1345124"/>
          <a:ext cx="5489417" cy="431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0ED3FA7-79BB-4F1D-8D0E-37329BE00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64257"/>
              </p:ext>
            </p:extLst>
          </p:nvPr>
        </p:nvGraphicFramePr>
        <p:xfrm>
          <a:off x="4963818" y="501395"/>
          <a:ext cx="6665473" cy="698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68BBFD-194A-459F-B076-0C7FE7AAB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8666039"/>
              </p:ext>
            </p:extLst>
          </p:nvPr>
        </p:nvGraphicFramePr>
        <p:xfrm>
          <a:off x="6029660" y="1313861"/>
          <a:ext cx="5419878" cy="2031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82351981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8F7F75-3783-45A1-B607-EAF78B86496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36599" y="596900"/>
            <a:ext cx="6289431" cy="533400"/>
          </a:xfrm>
        </p:spPr>
        <p:txBody>
          <a:bodyPr>
            <a:normAutofit fontScale="92500"/>
          </a:bodyPr>
          <a:lstStyle/>
          <a:p>
            <a:r>
              <a:rPr lang="en-GB" dirty="0"/>
              <a:t>Other Schemes not specifically for NHS staff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DDBE6-98FD-4957-A681-FD3B956DEC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Please see if anyone in your household might qualify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22F4D8-EF9B-4373-9B02-1C23B0F08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6783131"/>
              </p:ext>
            </p:extLst>
          </p:nvPr>
        </p:nvGraphicFramePr>
        <p:xfrm>
          <a:off x="-437661" y="1663700"/>
          <a:ext cx="9136184" cy="291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8729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EC67B1-DAA2-468E-92AE-84FE58FD776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48528" y="276958"/>
            <a:ext cx="5486400" cy="533400"/>
          </a:xfrm>
        </p:spPr>
        <p:txBody>
          <a:bodyPr/>
          <a:lstStyle/>
          <a:p>
            <a:r>
              <a:rPr lang="en-GB" dirty="0"/>
              <a:t>Additional support &amp; resources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7D6764-B0E3-488E-84C2-D509340A5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57418"/>
              </p:ext>
            </p:extLst>
          </p:nvPr>
        </p:nvGraphicFramePr>
        <p:xfrm>
          <a:off x="191510" y="1091950"/>
          <a:ext cx="11808980" cy="430633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1808980">
                  <a:extLst>
                    <a:ext uri="{9D8B030D-6E8A-4147-A177-3AD203B41FA5}">
                      <a16:colId xmlns:a16="http://schemas.microsoft.com/office/drawing/2014/main" val="1211082881"/>
                    </a:ext>
                  </a:extLst>
                </a:gridCol>
              </a:tblGrid>
              <a:tr h="464318">
                <a:tc>
                  <a:txBody>
                    <a:bodyPr/>
                    <a:lstStyle/>
                    <a:p>
                      <a:pPr algn="l"/>
                      <a:r>
                        <a:rPr lang="en-GB" sz="1200" b="1" u="sng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FutureNHS Workspaces</a:t>
                      </a:r>
                    </a:p>
                    <a:p>
                      <a:pPr algn="l"/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National Recognition &amp; Rewards Cost of Living page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– sharing information of work taking place nationally and offers available</a:t>
                      </a:r>
                    </a:p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South East Retention, Health &amp; Wellbeing and Engagement Cost of Living Page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– sharing resources available and examples of work taking place regionally</a:t>
                      </a:r>
                    </a:p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Please request to join these workspaces to access.</a:t>
                      </a:r>
                    </a:p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55152" marR="55152" marT="0" marB="0">
                    <a:solidFill>
                      <a:schemeClr val="accent6">
                        <a:tint val="2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83418"/>
                  </a:ext>
                </a:extLst>
              </a:tr>
              <a:tr h="529003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Citizens Advice Bureau (CAB) – England 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Offering free advice to individuals on a wide spectrum of issues e.g., cost of living, Debt Management, Housing Health, Immigration etc</a:t>
                      </a:r>
                    </a:p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55152" marR="55152" marT="0" marB="0">
                    <a:solidFill>
                      <a:schemeClr val="accent6">
                        <a:tint val="4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30822"/>
                  </a:ext>
                </a:extLst>
              </a:tr>
              <a:tr h="1014495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MoneyHelper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MoneyHelper brings together the support and services of three government-backed financial guidance providers: the Money Advice Service, the Pensions Advisory Service and Pension Wise. There are lots of free tools and information that people can access on Money Helper</a:t>
                      </a:r>
                    </a:p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l"/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They have created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some content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 support people in the current climate. </a:t>
                      </a:r>
                    </a:p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algn="l"/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55152" marR="55152" marT="0" marB="0">
                    <a:solidFill>
                      <a:schemeClr val="accent6">
                        <a:tint val="2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900284"/>
                  </a:ext>
                </a:extLst>
              </a:tr>
              <a:tr h="1014495">
                <a:tc>
                  <a:txBody>
                    <a:bodyPr/>
                    <a:lstStyle/>
                    <a:p>
                      <a:pPr algn="l"/>
                      <a:r>
                        <a:rPr lang="en-GB" sz="1200" b="1" u="sng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Serve &amp; Protect Credit Union – guidance and webinars </a:t>
                      </a:r>
                      <a:endParaRPr lang="en-GB" sz="1200" b="1" u="sng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GB" sz="12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The Serve &amp; Protect Credit Union working with employers across the police, prison, military, fire and health services.</a:t>
                      </a:r>
                    </a:p>
                    <a:p>
                      <a:pPr algn="l"/>
                      <a:r>
                        <a:rPr lang="en-GB" sz="12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They also offer a number of free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webinars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 on financial topics around budgeting, spending and cost of living.</a:t>
                      </a:r>
                    </a:p>
                  </a:txBody>
                  <a:tcPr marL="55152" marR="55152" marT="0" marB="0">
                    <a:solidFill>
                      <a:schemeClr val="accent6">
                        <a:tint val="2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0338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D0D21B9-9B23-49E9-B43E-9AFCDE2B8AF9}"/>
              </a:ext>
            </a:extLst>
          </p:cNvPr>
          <p:cNvSpPr txBox="1"/>
          <p:nvPr/>
        </p:nvSpPr>
        <p:spPr>
          <a:xfrm>
            <a:off x="0" y="6457892"/>
            <a:ext cx="500022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1000" dirty="0">
                <a:latin typeface="+mj-lt"/>
                <a:ea typeface="Calibri" panose="020F0502020204030204" pitchFamily="34" charset="0"/>
              </a:rPr>
              <a:t>Some content Adapted from London Staff Experience team November 2022 &amp; reviewed in July 2023</a:t>
            </a:r>
          </a:p>
        </p:txBody>
      </p:sp>
    </p:spTree>
    <p:extLst>
      <p:ext uri="{BB962C8B-B14F-4D97-AF65-F5344CB8AC3E}">
        <p14:creationId xmlns:p14="http://schemas.microsoft.com/office/powerpoint/2010/main" val="424121313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28050-D0DE-42EF-8D4D-62CC6E017B2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70876" y="614656"/>
            <a:ext cx="5544574" cy="533400"/>
          </a:xfrm>
        </p:spPr>
        <p:txBody>
          <a:bodyPr>
            <a:normAutofit/>
          </a:bodyPr>
          <a:lstStyle/>
          <a:p>
            <a:r>
              <a:rPr lang="en-GB" dirty="0"/>
              <a:t>Purpose of </a:t>
            </a:r>
            <a:r>
              <a:rPr lang="en-GB"/>
              <a:t>this Interactive document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8E0C8B-C9F8-46F4-8348-11F0A469D9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0876" y="1342292"/>
            <a:ext cx="10322169" cy="1684866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This is a clickable guide to the support available with the key information about eligibility </a:t>
            </a:r>
          </a:p>
          <a:p>
            <a:r>
              <a:rPr lang="en-GB" sz="1800" dirty="0"/>
              <a:t>The purpose is to save time clicking through to web pages and reading about schemes which are restricted to particular groups, unless you are a member of the group in question </a:t>
            </a:r>
          </a:p>
          <a:p>
            <a:endParaRPr lang="en-GB" sz="1800" dirty="0"/>
          </a:p>
          <a:p>
            <a:r>
              <a:rPr lang="en-GB" sz="1800" dirty="0"/>
              <a:t>Further information for employers can be found in the </a:t>
            </a:r>
            <a:r>
              <a:rPr lang="en-GB" sz="1800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Employers Financial Wellbeing Guide 2023: Updated Strategies to Support Employees During the Cost of Living Crisis </a:t>
            </a:r>
            <a:endParaRPr lang="en-GB" sz="1800" i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59DE1E5-6D33-ACA2-53E9-C35500373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6" y="3118280"/>
            <a:ext cx="3529013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622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B305A-B81A-4B0E-8F64-68ECFDA9A0E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Support available to everyone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7D5B8A-5DC6-4F02-ABD0-F3E4A94C8F8B}"/>
              </a:ext>
            </a:extLst>
          </p:cNvPr>
          <p:cNvGrpSpPr/>
          <p:nvPr/>
        </p:nvGrpSpPr>
        <p:grpSpPr>
          <a:xfrm>
            <a:off x="336058" y="1049866"/>
            <a:ext cx="7153043" cy="2110154"/>
            <a:chOff x="1164488" y="1130300"/>
            <a:chExt cx="7153043" cy="211015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F59A58D-22FF-43A5-A1D1-A0EA8A2D9D72}"/>
                </a:ext>
              </a:extLst>
            </p:cNvPr>
            <p:cNvSpPr/>
            <p:nvPr/>
          </p:nvSpPr>
          <p:spPr>
            <a:xfrm>
              <a:off x="1164488" y="1130300"/>
              <a:ext cx="5861545" cy="2110154"/>
            </a:xfrm>
            <a:custGeom>
              <a:avLst/>
              <a:gdLst>
                <a:gd name="connsiteX0" fmla="*/ 0 w 5861545"/>
                <a:gd name="connsiteY0" fmla="*/ 316523 h 2110154"/>
                <a:gd name="connsiteX1" fmla="*/ 4806468 w 5861545"/>
                <a:gd name="connsiteY1" fmla="*/ 316523 h 2110154"/>
                <a:gd name="connsiteX2" fmla="*/ 4806468 w 5861545"/>
                <a:gd name="connsiteY2" fmla="*/ 0 h 2110154"/>
                <a:gd name="connsiteX3" fmla="*/ 5861545 w 5861545"/>
                <a:gd name="connsiteY3" fmla="*/ 1055077 h 2110154"/>
                <a:gd name="connsiteX4" fmla="*/ 4806468 w 5861545"/>
                <a:gd name="connsiteY4" fmla="*/ 2110154 h 2110154"/>
                <a:gd name="connsiteX5" fmla="*/ 4806468 w 5861545"/>
                <a:gd name="connsiteY5" fmla="*/ 1793631 h 2110154"/>
                <a:gd name="connsiteX6" fmla="*/ 0 w 5861545"/>
                <a:gd name="connsiteY6" fmla="*/ 1793631 h 2110154"/>
                <a:gd name="connsiteX7" fmla="*/ 0 w 5861545"/>
                <a:gd name="connsiteY7" fmla="*/ 316523 h 211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61545" h="2110154">
                  <a:moveTo>
                    <a:pt x="0" y="316523"/>
                  </a:moveTo>
                  <a:lnTo>
                    <a:pt x="4806468" y="316523"/>
                  </a:lnTo>
                  <a:lnTo>
                    <a:pt x="4806468" y="0"/>
                  </a:lnTo>
                  <a:lnTo>
                    <a:pt x="5861545" y="1055077"/>
                  </a:lnTo>
                  <a:lnTo>
                    <a:pt x="4806468" y="2110154"/>
                  </a:lnTo>
                  <a:lnTo>
                    <a:pt x="4806468" y="1793631"/>
                  </a:lnTo>
                  <a:lnTo>
                    <a:pt x="0" y="1793631"/>
                  </a:lnTo>
                  <a:lnTo>
                    <a:pt x="0" y="316523"/>
                  </a:lnTo>
                  <a:close/>
                </a:path>
              </a:pathLst>
            </a:cu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0946" tIns="325413" rIns="756335" bIns="325413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0" i="0" kern="1200" dirty="0">
                  <a:solidFill>
                    <a:schemeClr val="tx1"/>
                  </a:solidFill>
                </a:rPr>
                <a:t>A self-guided tool to help you maximise your income.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0" i="0" kern="1200" dirty="0">
                  <a:solidFill>
                    <a:schemeClr val="tx1"/>
                  </a:solidFill>
                </a:rPr>
                <a:t>Over 220 useful links to take you straight to the free help and support you may need.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0" i="0" kern="1200" dirty="0">
                  <a:solidFill>
                    <a:schemeClr val="tx1"/>
                  </a:solidFill>
                </a:rPr>
                <a:t>Ranges from benefits, housing assistance to free debt advice</a:t>
              </a:r>
              <a:endParaRPr lang="en-GB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7B4BF1-C265-489B-9D06-52917AD764B8}"/>
                </a:ext>
              </a:extLst>
            </p:cNvPr>
            <p:cNvSpPr/>
            <p:nvPr/>
          </p:nvSpPr>
          <p:spPr>
            <a:xfrm>
              <a:off x="6711004" y="1358673"/>
              <a:ext cx="1606527" cy="1606527"/>
            </a:xfrm>
            <a:custGeom>
              <a:avLst/>
              <a:gdLst>
                <a:gd name="connsiteX0" fmla="*/ 0 w 1606527"/>
                <a:gd name="connsiteY0" fmla="*/ 803264 h 1606527"/>
                <a:gd name="connsiteX1" fmla="*/ 803264 w 1606527"/>
                <a:gd name="connsiteY1" fmla="*/ 0 h 1606527"/>
                <a:gd name="connsiteX2" fmla="*/ 1606528 w 1606527"/>
                <a:gd name="connsiteY2" fmla="*/ 803264 h 1606527"/>
                <a:gd name="connsiteX3" fmla="*/ 803264 w 1606527"/>
                <a:gd name="connsiteY3" fmla="*/ 1606528 h 1606527"/>
                <a:gd name="connsiteX4" fmla="*/ 0 w 1606527"/>
                <a:gd name="connsiteY4" fmla="*/ 803264 h 1606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6527" h="1606527">
                  <a:moveTo>
                    <a:pt x="0" y="803264"/>
                  </a:moveTo>
                  <a:cubicBezTo>
                    <a:pt x="0" y="359634"/>
                    <a:pt x="359634" y="0"/>
                    <a:pt x="803264" y="0"/>
                  </a:cubicBezTo>
                  <a:cubicBezTo>
                    <a:pt x="1246894" y="0"/>
                    <a:pt x="1606528" y="359634"/>
                    <a:pt x="1606528" y="803264"/>
                  </a:cubicBezTo>
                  <a:cubicBezTo>
                    <a:pt x="1606528" y="1246894"/>
                    <a:pt x="1246894" y="1606528"/>
                    <a:pt x="803264" y="1606528"/>
                  </a:cubicBezTo>
                  <a:cubicBezTo>
                    <a:pt x="359634" y="1606528"/>
                    <a:pt x="0" y="1246894"/>
                    <a:pt x="0" y="803264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5430" tIns="245430" rIns="245430" bIns="24543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600" kern="1200" dirty="0">
                  <a:solidFill>
                    <a:schemeClr val="bg2">
                      <a:lumMod val="20000"/>
                      <a:lumOff val="80000"/>
                    </a:schemeClr>
                  </a:solidFill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Click here for the checklist</a:t>
              </a:r>
              <a:endParaRPr lang="en-GB" sz="1600" kern="1200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B53789F-C42E-4B60-B17B-43A4B4BF0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9687250"/>
              </p:ext>
            </p:extLst>
          </p:nvPr>
        </p:nvGraphicFramePr>
        <p:xfrm>
          <a:off x="-445688" y="3160020"/>
          <a:ext cx="6174154" cy="3113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D389C6A-8870-4CDA-ABD2-4BEDA1D2560A}"/>
              </a:ext>
            </a:extLst>
          </p:cNvPr>
          <p:cNvSpPr/>
          <p:nvPr/>
        </p:nvSpPr>
        <p:spPr>
          <a:xfrm>
            <a:off x="110912" y="1301679"/>
            <a:ext cx="1606527" cy="1606527"/>
          </a:xfrm>
          <a:custGeom>
            <a:avLst/>
            <a:gdLst>
              <a:gd name="connsiteX0" fmla="*/ 0 w 1606527"/>
              <a:gd name="connsiteY0" fmla="*/ 803264 h 1606527"/>
              <a:gd name="connsiteX1" fmla="*/ 803264 w 1606527"/>
              <a:gd name="connsiteY1" fmla="*/ 0 h 1606527"/>
              <a:gd name="connsiteX2" fmla="*/ 1606528 w 1606527"/>
              <a:gd name="connsiteY2" fmla="*/ 803264 h 1606527"/>
              <a:gd name="connsiteX3" fmla="*/ 803264 w 1606527"/>
              <a:gd name="connsiteY3" fmla="*/ 1606528 h 1606527"/>
              <a:gd name="connsiteX4" fmla="*/ 0 w 1606527"/>
              <a:gd name="connsiteY4" fmla="*/ 803264 h 160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527" h="1606527">
                <a:moveTo>
                  <a:pt x="0" y="803264"/>
                </a:moveTo>
                <a:cubicBezTo>
                  <a:pt x="0" y="359634"/>
                  <a:pt x="359634" y="0"/>
                  <a:pt x="803264" y="0"/>
                </a:cubicBezTo>
                <a:cubicBezTo>
                  <a:pt x="1246894" y="0"/>
                  <a:pt x="1606528" y="359634"/>
                  <a:pt x="1606528" y="803264"/>
                </a:cubicBezTo>
                <a:cubicBezTo>
                  <a:pt x="1606528" y="1246894"/>
                  <a:pt x="1246894" y="1606528"/>
                  <a:pt x="803264" y="1606528"/>
                </a:cubicBezTo>
                <a:cubicBezTo>
                  <a:pt x="359634" y="1606528"/>
                  <a:pt x="0" y="1246894"/>
                  <a:pt x="0" y="803264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5430" tIns="245430" rIns="245430" bIns="24543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IncomeMax</a:t>
            </a:r>
            <a:r>
              <a:rPr lang="en-GB" sz="1600" b="1" kern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Bounce Back </a:t>
            </a:r>
          </a:p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b="1" kern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Check List</a:t>
            </a:r>
          </a:p>
        </p:txBody>
      </p:sp>
      <p:sp>
        <p:nvSpPr>
          <p:cNvPr id="12" name="Freeform: Shape 11">
            <a:hlinkClick r:id="rId8" action="ppaction://hlinksldjump"/>
            <a:extLst>
              <a:ext uri="{FF2B5EF4-FFF2-40B4-BE49-F238E27FC236}">
                <a16:creationId xmlns:a16="http://schemas.microsoft.com/office/drawing/2014/main" id="{239470AB-ADCD-4EE6-97EA-E3A7273EB42F}"/>
              </a:ext>
            </a:extLst>
          </p:cNvPr>
          <p:cNvSpPr/>
          <p:nvPr/>
        </p:nvSpPr>
        <p:spPr>
          <a:xfrm>
            <a:off x="8913226" y="1812954"/>
            <a:ext cx="1545953" cy="1490966"/>
          </a:xfrm>
          <a:custGeom>
            <a:avLst/>
            <a:gdLst>
              <a:gd name="connsiteX0" fmla="*/ 0 w 1606527"/>
              <a:gd name="connsiteY0" fmla="*/ 803264 h 1606527"/>
              <a:gd name="connsiteX1" fmla="*/ 803264 w 1606527"/>
              <a:gd name="connsiteY1" fmla="*/ 0 h 1606527"/>
              <a:gd name="connsiteX2" fmla="*/ 1606528 w 1606527"/>
              <a:gd name="connsiteY2" fmla="*/ 803264 h 1606527"/>
              <a:gd name="connsiteX3" fmla="*/ 803264 w 1606527"/>
              <a:gd name="connsiteY3" fmla="*/ 1606528 h 1606527"/>
              <a:gd name="connsiteX4" fmla="*/ 0 w 1606527"/>
              <a:gd name="connsiteY4" fmla="*/ 803264 h 160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527" h="1606527">
                <a:moveTo>
                  <a:pt x="0" y="803264"/>
                </a:moveTo>
                <a:cubicBezTo>
                  <a:pt x="0" y="359634"/>
                  <a:pt x="359634" y="0"/>
                  <a:pt x="803264" y="0"/>
                </a:cubicBezTo>
                <a:cubicBezTo>
                  <a:pt x="1246894" y="0"/>
                  <a:pt x="1606528" y="359634"/>
                  <a:pt x="1606528" y="803264"/>
                </a:cubicBezTo>
                <a:cubicBezTo>
                  <a:pt x="1606528" y="1246894"/>
                  <a:pt x="1246894" y="1606528"/>
                  <a:pt x="803264" y="1606528"/>
                </a:cubicBezTo>
                <a:cubicBezTo>
                  <a:pt x="359634" y="1606528"/>
                  <a:pt x="0" y="1246894"/>
                  <a:pt x="0" y="803264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5430" tIns="245430" rIns="245430" bIns="24543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dirty="0">
                <a:solidFill>
                  <a:schemeClr val="bg1"/>
                </a:solidFill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Grant information</a:t>
            </a:r>
            <a:endParaRPr lang="en-GB" sz="1600" kern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9E72D7B-8D1C-4F05-952A-74728E947141}"/>
              </a:ext>
            </a:extLst>
          </p:cNvPr>
          <p:cNvSpPr/>
          <p:nvPr/>
        </p:nvSpPr>
        <p:spPr>
          <a:xfrm>
            <a:off x="4792309" y="3953863"/>
            <a:ext cx="1606527" cy="1606527"/>
          </a:xfrm>
          <a:custGeom>
            <a:avLst/>
            <a:gdLst>
              <a:gd name="connsiteX0" fmla="*/ 0 w 1606527"/>
              <a:gd name="connsiteY0" fmla="*/ 803264 h 1606527"/>
              <a:gd name="connsiteX1" fmla="*/ 803264 w 1606527"/>
              <a:gd name="connsiteY1" fmla="*/ 0 h 1606527"/>
              <a:gd name="connsiteX2" fmla="*/ 1606528 w 1606527"/>
              <a:gd name="connsiteY2" fmla="*/ 803264 h 1606527"/>
              <a:gd name="connsiteX3" fmla="*/ 803264 w 1606527"/>
              <a:gd name="connsiteY3" fmla="*/ 1606528 h 1606527"/>
              <a:gd name="connsiteX4" fmla="*/ 0 w 1606527"/>
              <a:gd name="connsiteY4" fmla="*/ 803264 h 160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527" h="1606527">
                <a:moveTo>
                  <a:pt x="0" y="803264"/>
                </a:moveTo>
                <a:cubicBezTo>
                  <a:pt x="0" y="359634"/>
                  <a:pt x="359634" y="0"/>
                  <a:pt x="803264" y="0"/>
                </a:cubicBezTo>
                <a:cubicBezTo>
                  <a:pt x="1246894" y="0"/>
                  <a:pt x="1606528" y="359634"/>
                  <a:pt x="1606528" y="803264"/>
                </a:cubicBezTo>
                <a:cubicBezTo>
                  <a:pt x="1606528" y="1246894"/>
                  <a:pt x="1246894" y="1606528"/>
                  <a:pt x="803264" y="1606528"/>
                </a:cubicBezTo>
                <a:cubicBezTo>
                  <a:pt x="359634" y="1606528"/>
                  <a:pt x="0" y="1246894"/>
                  <a:pt x="0" y="803264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5430" tIns="245430" rIns="245430" bIns="24543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u="sng" kern="1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Click these links to more information in this document</a:t>
            </a:r>
          </a:p>
        </p:txBody>
      </p:sp>
      <p:pic>
        <p:nvPicPr>
          <p:cNvPr id="1028" name="Picture 4" descr="The MoneySavingExpert.com downshift challenge: What's it all about?">
            <a:extLst>
              <a:ext uri="{FF2B5EF4-FFF2-40B4-BE49-F238E27FC236}">
                <a16:creationId xmlns:a16="http://schemas.microsoft.com/office/drawing/2014/main" id="{E5D30992-2506-44BD-9777-C3D1E7B3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13" y="3777750"/>
            <a:ext cx="1545953" cy="154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1695BD7-3F32-4743-B1B9-C745BFEDE0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6000" y1="26222" x2="16000" y2="26222"/>
                        <a14:foregroundMark x1="14222" y1="27556" x2="14222" y2="27556"/>
                        <a14:foregroundMark x1="14222" y1="21778" x2="14222" y2="21778"/>
                        <a14:foregroundMark x1="13778" y1="20889" x2="13778" y2="20889"/>
                        <a14:foregroundMark x1="33333" y1="44000" x2="33333" y2="44000"/>
                        <a14:foregroundMark x1="59556" y1="32000" x2="59556" y2="32000"/>
                        <a14:foregroundMark x1="88000" y1="35111" x2="88000" y2="35111"/>
                        <a14:foregroundMark x1="40000" y1="61333" x2="43556" y2="60444"/>
                        <a14:foregroundMark x1="43556" y1="60444" x2="43556" y2="60444"/>
                        <a14:foregroundMark x1="52444" y1="60444" x2="52444" y2="60444"/>
                        <a14:foregroundMark x1="86222" y1="67556" x2="86222" y2="67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1112" y="1785460"/>
            <a:ext cx="1545953" cy="1545953"/>
          </a:xfrm>
          <a:prstGeom prst="rect">
            <a:avLst/>
          </a:prstGeom>
        </p:spPr>
      </p:pic>
      <p:sp>
        <p:nvSpPr>
          <p:cNvPr id="18" name="Freeform: Shape 17">
            <a:hlinkClick r:id="rId8" action="ppaction://hlinksldjump"/>
            <a:extLst>
              <a:ext uri="{FF2B5EF4-FFF2-40B4-BE49-F238E27FC236}">
                <a16:creationId xmlns:a16="http://schemas.microsoft.com/office/drawing/2014/main" id="{1E26AD45-7C66-497A-852C-7A5A57070542}"/>
              </a:ext>
            </a:extLst>
          </p:cNvPr>
          <p:cNvSpPr/>
          <p:nvPr/>
        </p:nvSpPr>
        <p:spPr>
          <a:xfrm>
            <a:off x="9618454" y="4187866"/>
            <a:ext cx="1545953" cy="1490966"/>
          </a:xfrm>
          <a:custGeom>
            <a:avLst/>
            <a:gdLst>
              <a:gd name="connsiteX0" fmla="*/ 0 w 1606527"/>
              <a:gd name="connsiteY0" fmla="*/ 803264 h 1606527"/>
              <a:gd name="connsiteX1" fmla="*/ 803264 w 1606527"/>
              <a:gd name="connsiteY1" fmla="*/ 0 h 1606527"/>
              <a:gd name="connsiteX2" fmla="*/ 1606528 w 1606527"/>
              <a:gd name="connsiteY2" fmla="*/ 803264 h 1606527"/>
              <a:gd name="connsiteX3" fmla="*/ 803264 w 1606527"/>
              <a:gd name="connsiteY3" fmla="*/ 1606528 h 1606527"/>
              <a:gd name="connsiteX4" fmla="*/ 0 w 1606527"/>
              <a:gd name="connsiteY4" fmla="*/ 803264 h 160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6527" h="1606527">
                <a:moveTo>
                  <a:pt x="0" y="803264"/>
                </a:moveTo>
                <a:cubicBezTo>
                  <a:pt x="0" y="359634"/>
                  <a:pt x="359634" y="0"/>
                  <a:pt x="803264" y="0"/>
                </a:cubicBezTo>
                <a:cubicBezTo>
                  <a:pt x="1246894" y="0"/>
                  <a:pt x="1606528" y="359634"/>
                  <a:pt x="1606528" y="803264"/>
                </a:cubicBezTo>
                <a:cubicBezTo>
                  <a:pt x="1606528" y="1246894"/>
                  <a:pt x="1246894" y="1606528"/>
                  <a:pt x="803264" y="1606528"/>
                </a:cubicBezTo>
                <a:cubicBezTo>
                  <a:pt x="359634" y="1606528"/>
                  <a:pt x="0" y="1246894"/>
                  <a:pt x="0" y="803264"/>
                </a:cubicBez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5430" tIns="245430" rIns="245430" bIns="24543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dirty="0">
                <a:solidFill>
                  <a:schemeClr val="bg1"/>
                </a:solidFill>
                <a:latin typeface="+mj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Specific Discounts</a:t>
            </a:r>
            <a:endParaRPr lang="en-GB" sz="1600" kern="1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83803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4ADE22-8458-4429-A305-AE64B327655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58273" y="536110"/>
            <a:ext cx="5486400" cy="533400"/>
          </a:xfrm>
        </p:spPr>
        <p:txBody>
          <a:bodyPr/>
          <a:lstStyle/>
          <a:p>
            <a:r>
              <a:rPr lang="en-GB" dirty="0"/>
              <a:t>Specific Support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B883495-132D-4FC8-8C5A-0F2F2A65B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076212"/>
              </p:ext>
            </p:extLst>
          </p:nvPr>
        </p:nvGraphicFramePr>
        <p:xfrm>
          <a:off x="-385348" y="1688346"/>
          <a:ext cx="6530021" cy="411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F4D40AA-8AC7-4253-BA13-6B144225954A}"/>
              </a:ext>
            </a:extLst>
          </p:cNvPr>
          <p:cNvSpPr txBox="1">
            <a:spLocks/>
          </p:cNvSpPr>
          <p:nvPr/>
        </p:nvSpPr>
        <p:spPr>
          <a:xfrm>
            <a:off x="658273" y="1058764"/>
            <a:ext cx="41148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71CE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71CE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6858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71CE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1028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71CE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1371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71CE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3087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3087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3087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3087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r>
              <a:rPr lang="en-GB" kern="0" dirty="0"/>
              <a:t>I am…</a:t>
            </a:r>
          </a:p>
        </p:txBody>
      </p:sp>
      <p:graphicFrame>
        <p:nvGraphicFramePr>
          <p:cNvPr id="12" name="Diagram 11">
            <a:hlinkClick r:id="rId7" action="ppaction://hlinksldjump"/>
            <a:extLst>
              <a:ext uri="{FF2B5EF4-FFF2-40B4-BE49-F238E27FC236}">
                <a16:creationId xmlns:a16="http://schemas.microsoft.com/office/drawing/2014/main" id="{CEA94AE2-2EBB-479E-8FA4-940823029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370092"/>
              </p:ext>
            </p:extLst>
          </p:nvPr>
        </p:nvGraphicFramePr>
        <p:xfrm>
          <a:off x="4837723" y="1688346"/>
          <a:ext cx="6268242" cy="411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895879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808F6-6301-4B41-AF5F-6DD0964C6B5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Support Available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A3843-6BCF-4F36-B9CD-6C8624A36F0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you can access and the specific links </a:t>
            </a:r>
          </a:p>
        </p:txBody>
      </p:sp>
    </p:spTree>
    <p:extLst>
      <p:ext uri="{BB962C8B-B14F-4D97-AF65-F5344CB8AC3E}">
        <p14:creationId xmlns:p14="http://schemas.microsoft.com/office/powerpoint/2010/main" val="23452562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B53789F-C42E-4B60-B17B-43A4B4BF0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860833"/>
              </p:ext>
            </p:extLst>
          </p:nvPr>
        </p:nvGraphicFramePr>
        <p:xfrm>
          <a:off x="-301413" y="645036"/>
          <a:ext cx="7054628" cy="596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0D59944-BA27-420C-9B47-C3C0310C7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159743"/>
              </p:ext>
            </p:extLst>
          </p:nvPr>
        </p:nvGraphicFramePr>
        <p:xfrm>
          <a:off x="-917954" y="1204990"/>
          <a:ext cx="79283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B305A-B81A-4B0E-8F64-68ECFDA9A0E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73538" y="239247"/>
            <a:ext cx="6838462" cy="533400"/>
          </a:xfrm>
        </p:spPr>
        <p:txBody>
          <a:bodyPr>
            <a:normAutofit/>
          </a:bodyPr>
          <a:lstStyle/>
          <a:p>
            <a:r>
              <a:rPr lang="en-GB" dirty="0"/>
              <a:t>Support available to all staff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61D7968-E895-4973-B807-3558A9C63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014764"/>
              </p:ext>
            </p:extLst>
          </p:nvPr>
        </p:nvGraphicFramePr>
        <p:xfrm>
          <a:off x="5016410" y="1250849"/>
          <a:ext cx="79283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9BD595F-88C3-43E7-9FD9-985ABDA05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511959"/>
              </p:ext>
            </p:extLst>
          </p:nvPr>
        </p:nvGraphicFramePr>
        <p:xfrm>
          <a:off x="3483085" y="230333"/>
          <a:ext cx="7054627" cy="885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7" name="Graphic 6" descr="Badge New with solid fill">
            <a:extLst>
              <a:ext uri="{FF2B5EF4-FFF2-40B4-BE49-F238E27FC236}">
                <a16:creationId xmlns:a16="http://schemas.microsoft.com/office/drawing/2014/main" id="{0E0AEDD5-0840-40F2-93B0-D462BCAA0A4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75320" y="1250849"/>
            <a:ext cx="914400" cy="914400"/>
          </a:xfrm>
          <a:prstGeom prst="rect">
            <a:avLst/>
          </a:prstGeom>
        </p:spPr>
      </p:pic>
      <p:pic>
        <p:nvPicPr>
          <p:cNvPr id="9" name="Graphic 8" descr="Badge New with solid fill">
            <a:extLst>
              <a:ext uri="{FF2B5EF4-FFF2-40B4-BE49-F238E27FC236}">
                <a16:creationId xmlns:a16="http://schemas.microsoft.com/office/drawing/2014/main" id="{A24250C4-B66B-49F0-8ECA-6ED5376C935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913917" y="3914323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F32A60E-86DD-4BF1-B065-FF4E3701AA4B}"/>
              </a:ext>
            </a:extLst>
          </p:cNvPr>
          <p:cNvGrpSpPr/>
          <p:nvPr/>
        </p:nvGrpSpPr>
        <p:grpSpPr>
          <a:xfrm>
            <a:off x="8400575" y="27104"/>
            <a:ext cx="1965362" cy="1153989"/>
            <a:chOff x="8916402" y="639664"/>
            <a:chExt cx="1965362" cy="115398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4F6799-4604-4623-B99C-982B315991B9}"/>
                </a:ext>
              </a:extLst>
            </p:cNvPr>
            <p:cNvSpPr/>
            <p:nvPr/>
          </p:nvSpPr>
          <p:spPr>
            <a:xfrm>
              <a:off x="9286338" y="874555"/>
              <a:ext cx="1595426" cy="919098"/>
            </a:xfrm>
            <a:custGeom>
              <a:avLst/>
              <a:gdLst>
                <a:gd name="connsiteX0" fmla="*/ 75691 w 720866"/>
                <a:gd name="connsiteY0" fmla="*/ 0 h 1200832"/>
                <a:gd name="connsiteX1" fmla="*/ 645175 w 720866"/>
                <a:gd name="connsiteY1" fmla="*/ 0 h 1200832"/>
                <a:gd name="connsiteX2" fmla="*/ 720866 w 720866"/>
                <a:gd name="connsiteY2" fmla="*/ 75691 h 1200832"/>
                <a:gd name="connsiteX3" fmla="*/ 720866 w 720866"/>
                <a:gd name="connsiteY3" fmla="*/ 1200832 h 1200832"/>
                <a:gd name="connsiteX4" fmla="*/ 720866 w 720866"/>
                <a:gd name="connsiteY4" fmla="*/ 1200832 h 1200832"/>
                <a:gd name="connsiteX5" fmla="*/ 0 w 720866"/>
                <a:gd name="connsiteY5" fmla="*/ 1200832 h 1200832"/>
                <a:gd name="connsiteX6" fmla="*/ 0 w 720866"/>
                <a:gd name="connsiteY6" fmla="*/ 1200832 h 1200832"/>
                <a:gd name="connsiteX7" fmla="*/ 0 w 720866"/>
                <a:gd name="connsiteY7" fmla="*/ 75691 h 1200832"/>
                <a:gd name="connsiteX8" fmla="*/ 75691 w 720866"/>
                <a:gd name="connsiteY8" fmla="*/ 0 h 120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866" h="1200832">
                  <a:moveTo>
                    <a:pt x="645175" y="1200832"/>
                  </a:moveTo>
                  <a:lnTo>
                    <a:pt x="75691" y="1200832"/>
                  </a:lnTo>
                  <a:cubicBezTo>
                    <a:pt x="33888" y="1200832"/>
                    <a:pt x="0" y="1166944"/>
                    <a:pt x="0" y="1125141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720866" y="0"/>
                  </a:lnTo>
                  <a:lnTo>
                    <a:pt x="720866" y="0"/>
                  </a:lnTo>
                  <a:lnTo>
                    <a:pt x="720866" y="1125141"/>
                  </a:lnTo>
                  <a:cubicBezTo>
                    <a:pt x="720866" y="1166944"/>
                    <a:pt x="686978" y="1200832"/>
                    <a:pt x="645175" y="1200832"/>
                  </a:cubicBez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514" tIns="85344" rIns="107513" bIns="107513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b="1" kern="1200" dirty="0"/>
                <a:t>Some offers available to all customers, not just those in arrears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B0EB3D3-F141-431C-8E62-7D07B7D1D583}"/>
                </a:ext>
              </a:extLst>
            </p:cNvPr>
            <p:cNvSpPr/>
            <p:nvPr/>
          </p:nvSpPr>
          <p:spPr>
            <a:xfrm>
              <a:off x="8916402" y="639664"/>
              <a:ext cx="615583" cy="654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: Rounded Corners 14" descr="Badge New with solid fill">
              <a:extLst>
                <a:ext uri="{FF2B5EF4-FFF2-40B4-BE49-F238E27FC236}">
                  <a16:creationId xmlns:a16="http://schemas.microsoft.com/office/drawing/2014/main" id="{66632505-523E-49DE-98A8-F24BE4DB8961}"/>
                </a:ext>
              </a:extLst>
            </p:cNvPr>
            <p:cNvSpPr/>
            <p:nvPr/>
          </p:nvSpPr>
          <p:spPr>
            <a:xfrm>
              <a:off x="8916403" y="689286"/>
              <a:ext cx="570016" cy="534542"/>
            </a:xfrm>
            <a:prstGeom prst="roundRect">
              <a:avLst>
                <a:gd name="adj" fmla="val 10000"/>
              </a:avLst>
            </a:prstGeom>
            <a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412747412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3E5D706-31BD-4F14-9B5F-AEFECD9CE02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23716" y="285706"/>
            <a:ext cx="6838462" cy="533400"/>
          </a:xfrm>
        </p:spPr>
        <p:txBody>
          <a:bodyPr>
            <a:normAutofit/>
          </a:bodyPr>
          <a:lstStyle/>
          <a:p>
            <a:r>
              <a:rPr lang="en-GB" dirty="0"/>
              <a:t>Support available to all staff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F1B95CC-F413-4CF1-8B46-7788A1DBE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485165"/>
              </p:ext>
            </p:extLst>
          </p:nvPr>
        </p:nvGraphicFramePr>
        <p:xfrm>
          <a:off x="2849414" y="423401"/>
          <a:ext cx="7054627" cy="885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A54BC0-82BD-443D-8E2A-9DF36F341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496099"/>
              </p:ext>
            </p:extLst>
          </p:nvPr>
        </p:nvGraphicFramePr>
        <p:xfrm>
          <a:off x="171938" y="1304461"/>
          <a:ext cx="63929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EF65FA0-1B89-48E4-B16F-84A40E849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289584"/>
              </p:ext>
            </p:extLst>
          </p:nvPr>
        </p:nvGraphicFramePr>
        <p:xfrm>
          <a:off x="6830644" y="1298793"/>
          <a:ext cx="5121211" cy="520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E685422-F8BE-4BBB-92F8-8D41FD4291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345810"/>
              </p:ext>
            </p:extLst>
          </p:nvPr>
        </p:nvGraphicFramePr>
        <p:xfrm>
          <a:off x="7197968" y="847017"/>
          <a:ext cx="5228492" cy="497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9EE5A67-2C1B-46D7-B2D4-51E6ACDFE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243982"/>
              </p:ext>
            </p:extLst>
          </p:nvPr>
        </p:nvGraphicFramePr>
        <p:xfrm>
          <a:off x="-450100" y="738170"/>
          <a:ext cx="6174154" cy="68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3381097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B305A-B81A-4B0E-8F64-68ECFDA9A0E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36600" y="402944"/>
            <a:ext cx="5486400" cy="533400"/>
          </a:xfrm>
        </p:spPr>
        <p:txBody>
          <a:bodyPr>
            <a:normAutofit/>
          </a:bodyPr>
          <a:lstStyle/>
          <a:p>
            <a:r>
              <a:rPr lang="en-GB" dirty="0"/>
              <a:t>Support available to everyone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9169D6-135E-42F0-9462-4A13E9BA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" y="1286672"/>
            <a:ext cx="6632836" cy="11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A143FA-D608-4C59-9B2B-15C9696A7D21}"/>
              </a:ext>
            </a:extLst>
          </p:cNvPr>
          <p:cNvSpPr/>
          <p:nvPr/>
        </p:nvSpPr>
        <p:spPr>
          <a:xfrm>
            <a:off x="432503" y="822634"/>
            <a:ext cx="3484790" cy="464038"/>
          </a:xfrm>
          <a:custGeom>
            <a:avLst/>
            <a:gdLst>
              <a:gd name="connsiteX0" fmla="*/ 0 w 3205391"/>
              <a:gd name="connsiteY0" fmla="*/ 0 h 596899"/>
              <a:gd name="connsiteX1" fmla="*/ 2906942 w 3205391"/>
              <a:gd name="connsiteY1" fmla="*/ 0 h 596899"/>
              <a:gd name="connsiteX2" fmla="*/ 3205391 w 3205391"/>
              <a:gd name="connsiteY2" fmla="*/ 298450 h 596899"/>
              <a:gd name="connsiteX3" fmla="*/ 2906942 w 3205391"/>
              <a:gd name="connsiteY3" fmla="*/ 596899 h 596899"/>
              <a:gd name="connsiteX4" fmla="*/ 0 w 3205391"/>
              <a:gd name="connsiteY4" fmla="*/ 596899 h 596899"/>
              <a:gd name="connsiteX5" fmla="*/ 0 w 3205391"/>
              <a:gd name="connsiteY5" fmla="*/ 0 h 59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5391" h="596899">
                <a:moveTo>
                  <a:pt x="3205391" y="596898"/>
                </a:moveTo>
                <a:lnTo>
                  <a:pt x="298449" y="596898"/>
                </a:lnTo>
                <a:lnTo>
                  <a:pt x="0" y="298449"/>
                </a:lnTo>
                <a:lnTo>
                  <a:pt x="298449" y="1"/>
                </a:lnTo>
                <a:lnTo>
                  <a:pt x="3205391" y="1"/>
                </a:lnTo>
                <a:lnTo>
                  <a:pt x="3205391" y="596898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441" tIns="106681" rIns="199136" bIns="10668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Blue Light Card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5833FD-2321-4528-8975-698FF78CBB57}"/>
              </a:ext>
            </a:extLst>
          </p:cNvPr>
          <p:cNvGrpSpPr/>
          <p:nvPr/>
        </p:nvGrpSpPr>
        <p:grpSpPr>
          <a:xfrm>
            <a:off x="281353" y="2825631"/>
            <a:ext cx="7948247" cy="3767008"/>
            <a:chOff x="281353" y="3219938"/>
            <a:chExt cx="6971323" cy="3563815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87C6F422-9DFA-46FC-BBD7-8BD5F9E09B7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44107073"/>
                </p:ext>
              </p:extLst>
            </p:nvPr>
          </p:nvGraphicFramePr>
          <p:xfrm>
            <a:off x="281353" y="3219938"/>
            <a:ext cx="6971323" cy="356381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1415420-00FB-420D-9135-F3B30C3F7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50" y="3471007"/>
              <a:ext cx="494812" cy="510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DC5CB6-1CCF-4BF2-8FFE-0D7B00F33620}"/>
              </a:ext>
            </a:extLst>
          </p:cNvPr>
          <p:cNvGrpSpPr/>
          <p:nvPr/>
        </p:nvGrpSpPr>
        <p:grpSpPr>
          <a:xfrm>
            <a:off x="7385494" y="669645"/>
            <a:ext cx="3146464" cy="2048188"/>
            <a:chOff x="9745313" y="3933956"/>
            <a:chExt cx="2082677" cy="203413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D18CF8-3467-4EAF-9D4C-A04F4CCEC695}"/>
                </a:ext>
              </a:extLst>
            </p:cNvPr>
            <p:cNvSpPr/>
            <p:nvPr/>
          </p:nvSpPr>
          <p:spPr>
            <a:xfrm>
              <a:off x="9745313" y="3933956"/>
              <a:ext cx="2082677" cy="2034134"/>
            </a:xfrm>
            <a:custGeom>
              <a:avLst/>
              <a:gdLst>
                <a:gd name="connsiteX0" fmla="*/ 0 w 2016708"/>
                <a:gd name="connsiteY0" fmla="*/ 178736 h 1787363"/>
                <a:gd name="connsiteX1" fmla="*/ 178736 w 2016708"/>
                <a:gd name="connsiteY1" fmla="*/ 0 h 1787363"/>
                <a:gd name="connsiteX2" fmla="*/ 1837972 w 2016708"/>
                <a:gd name="connsiteY2" fmla="*/ 0 h 1787363"/>
                <a:gd name="connsiteX3" fmla="*/ 2016708 w 2016708"/>
                <a:gd name="connsiteY3" fmla="*/ 178736 h 1787363"/>
                <a:gd name="connsiteX4" fmla="*/ 2016708 w 2016708"/>
                <a:gd name="connsiteY4" fmla="*/ 1608627 h 1787363"/>
                <a:gd name="connsiteX5" fmla="*/ 1837972 w 2016708"/>
                <a:gd name="connsiteY5" fmla="*/ 1787363 h 1787363"/>
                <a:gd name="connsiteX6" fmla="*/ 178736 w 2016708"/>
                <a:gd name="connsiteY6" fmla="*/ 1787363 h 1787363"/>
                <a:gd name="connsiteX7" fmla="*/ 0 w 2016708"/>
                <a:gd name="connsiteY7" fmla="*/ 1608627 h 1787363"/>
                <a:gd name="connsiteX8" fmla="*/ 0 w 2016708"/>
                <a:gd name="connsiteY8" fmla="*/ 178736 h 178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708" h="1787363">
                  <a:moveTo>
                    <a:pt x="0" y="178736"/>
                  </a:moveTo>
                  <a:cubicBezTo>
                    <a:pt x="0" y="80023"/>
                    <a:pt x="80023" y="0"/>
                    <a:pt x="178736" y="0"/>
                  </a:cubicBezTo>
                  <a:lnTo>
                    <a:pt x="1837972" y="0"/>
                  </a:lnTo>
                  <a:cubicBezTo>
                    <a:pt x="1936685" y="0"/>
                    <a:pt x="2016708" y="80023"/>
                    <a:pt x="2016708" y="178736"/>
                  </a:cubicBezTo>
                  <a:lnTo>
                    <a:pt x="2016708" y="1608627"/>
                  </a:lnTo>
                  <a:cubicBezTo>
                    <a:pt x="2016708" y="1707340"/>
                    <a:pt x="1936685" y="1787363"/>
                    <a:pt x="1837972" y="1787363"/>
                  </a:cubicBezTo>
                  <a:lnTo>
                    <a:pt x="178736" y="1787363"/>
                  </a:lnTo>
                  <a:cubicBezTo>
                    <a:pt x="80023" y="1787363"/>
                    <a:pt x="0" y="1707340"/>
                    <a:pt x="0" y="1608627"/>
                  </a:cubicBezTo>
                  <a:lnTo>
                    <a:pt x="0" y="178736"/>
                  </a:lnTo>
                  <a:close/>
                </a:path>
              </a:pathLst>
            </a:custGeom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00" tIns="185700" rIns="185700" bIns="185700" numCol="1" spcCol="1270" anchor="t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dirty="0">
                  <a:solidFill>
                    <a:schemeClr val="bg1"/>
                  </a:solidFill>
                </a:rPr>
                <a:t>What do I need to know?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100" kern="1200" dirty="0">
                  <a:solidFill>
                    <a:schemeClr val="bg1"/>
                  </a:solidFill>
                </a:rPr>
                <a:t>£4.99 for 2 years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bg1"/>
                  </a:solidFill>
                </a:rPr>
                <a:t>Online application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100" kern="1200" dirty="0">
                  <a:solidFill>
                    <a:schemeClr val="bg1"/>
                  </a:solidFill>
                </a:rPr>
                <a:t>Around 5 minutes to apply</a:t>
              </a:r>
            </a:p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200" dirty="0">
                  <a:solidFill>
                    <a:schemeClr val="bg1"/>
                  </a:solidFill>
                </a:rPr>
                <a:t>Documentation required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100" kern="1200" dirty="0">
                  <a:solidFill>
                    <a:schemeClr val="bg1"/>
                  </a:solidFill>
                </a:rPr>
                <a:t>Photo of ID card OR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100" dirty="0">
                  <a:solidFill>
                    <a:schemeClr val="bg1"/>
                  </a:solidFill>
                </a:rPr>
                <a:t>Payslip (photo or download)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100" kern="1200" dirty="0">
                  <a:solidFill>
                    <a:schemeClr val="bg1"/>
                  </a:solidFill>
                </a:rPr>
                <a:t>Uploaded into the application form from a file</a:t>
              </a:r>
            </a:p>
          </p:txBody>
        </p:sp>
        <p:sp>
          <p:nvSpPr>
            <p:cNvPr id="10" name="Rectangle: Rounded Corners 9" descr="Questions with solid fill">
              <a:extLst>
                <a:ext uri="{FF2B5EF4-FFF2-40B4-BE49-F238E27FC236}">
                  <a16:creationId xmlns:a16="http://schemas.microsoft.com/office/drawing/2014/main" id="{B889902C-0B49-4902-8960-FA94D0B992EB}"/>
                </a:ext>
              </a:extLst>
            </p:cNvPr>
            <p:cNvSpPr/>
            <p:nvPr/>
          </p:nvSpPr>
          <p:spPr>
            <a:xfrm>
              <a:off x="11104734" y="4049835"/>
              <a:ext cx="656604" cy="698151"/>
            </a:xfrm>
            <a:prstGeom prst="roundRect">
              <a:avLst>
                <a:gd name="adj" fmla="val 10000"/>
              </a:avLst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 t="-10000" b="-10000"/>
              </a:stretch>
            </a:blipFill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ED539A-7DD6-4D80-9C9C-DA1CDCD1FF3B}"/>
              </a:ext>
            </a:extLst>
          </p:cNvPr>
          <p:cNvGrpSpPr/>
          <p:nvPr/>
        </p:nvGrpSpPr>
        <p:grpSpPr>
          <a:xfrm>
            <a:off x="8641940" y="3442094"/>
            <a:ext cx="426531" cy="3091593"/>
            <a:chOff x="73059" y="666615"/>
            <a:chExt cx="426531" cy="3091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890786-60CC-ECA0-A533-813BDB3D0F2A}"/>
                </a:ext>
              </a:extLst>
            </p:cNvPr>
            <p:cNvSpPr/>
            <p:nvPr/>
          </p:nvSpPr>
          <p:spPr>
            <a:xfrm rot="16200000">
              <a:off x="-1204980" y="1944654"/>
              <a:ext cx="2938266" cy="38218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7563B2-2B64-1BCE-C006-3C3017B227F1}"/>
                </a:ext>
              </a:extLst>
            </p:cNvPr>
            <p:cNvSpPr txBox="1"/>
            <p:nvPr/>
          </p:nvSpPr>
          <p:spPr>
            <a:xfrm rot="16200000">
              <a:off x="-1160637" y="2097981"/>
              <a:ext cx="2938266" cy="382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337069" bIns="0" numCol="1" spcCol="1270" anchor="t" anchorCtr="0">
              <a:noAutofit/>
            </a:bodyPr>
            <a:lstStyle/>
            <a:p>
              <a:pPr marL="0" lvl="0" indent="0"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300" kern="1200" dirty="0"/>
                <a:t>Food shop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ADB6BFD-D9EF-189F-FE3F-5A1CAD9A4346}"/>
              </a:ext>
            </a:extLst>
          </p:cNvPr>
          <p:cNvGrpSpPr/>
          <p:nvPr/>
        </p:nvGrpSpPr>
        <p:grpSpPr>
          <a:xfrm>
            <a:off x="9024128" y="3495461"/>
            <a:ext cx="1903706" cy="2938266"/>
            <a:chOff x="455256" y="666615"/>
            <a:chExt cx="1903706" cy="293826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3AF408-388B-9E6F-C5DD-6923E147E6E2}"/>
                </a:ext>
              </a:extLst>
            </p:cNvPr>
            <p:cNvSpPr/>
            <p:nvPr/>
          </p:nvSpPr>
          <p:spPr>
            <a:xfrm>
              <a:off x="455256" y="666615"/>
              <a:ext cx="1903706" cy="293826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DF38C8-5DFE-5965-0F77-402F36EBAFDE}"/>
                </a:ext>
              </a:extLst>
            </p:cNvPr>
            <p:cNvSpPr txBox="1"/>
            <p:nvPr/>
          </p:nvSpPr>
          <p:spPr>
            <a:xfrm>
              <a:off x="455256" y="666615"/>
              <a:ext cx="1903706" cy="2938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337069" rIns="113792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GB" sz="1600" kern="1200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Asda rewards app offers an additional 10% back into your Asda rewards pot for Blue Light Card holders.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GB" sz="1600" kern="1200" dirty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Full T&amp;C can be found within the link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0F38E73-9991-924C-627E-30303A62EA95}"/>
              </a:ext>
            </a:extLst>
          </p:cNvPr>
          <p:cNvSpPr/>
          <p:nvPr/>
        </p:nvSpPr>
        <p:spPr>
          <a:xfrm>
            <a:off x="8625992" y="3033718"/>
            <a:ext cx="764377" cy="7643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15">
            <a:hlinkClick r:id="rId11"/>
            <a:extLst>
              <a:ext uri="{FF2B5EF4-FFF2-40B4-BE49-F238E27FC236}">
                <a16:creationId xmlns:a16="http://schemas.microsoft.com/office/drawing/2014/main" id="{3D114B7B-5A84-4ED5-E6BA-173AC33C2B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76244" y="3258206"/>
            <a:ext cx="663872" cy="2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909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B305A-B81A-4B0E-8F64-68ECFDA9A0E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736600" y="402944"/>
            <a:ext cx="5486400" cy="533400"/>
          </a:xfrm>
        </p:spPr>
        <p:txBody>
          <a:bodyPr>
            <a:normAutofit/>
          </a:bodyPr>
          <a:lstStyle/>
          <a:p>
            <a:r>
              <a:rPr lang="en-GB" dirty="0"/>
              <a:t>Support available to everyone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9169D6-135E-42F0-9462-4A13E9BA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" y="1286672"/>
            <a:ext cx="10066215" cy="167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A143FA-D608-4C59-9B2B-15C9696A7D21}"/>
              </a:ext>
            </a:extLst>
          </p:cNvPr>
          <p:cNvSpPr/>
          <p:nvPr/>
        </p:nvSpPr>
        <p:spPr>
          <a:xfrm>
            <a:off x="71210" y="905792"/>
            <a:ext cx="3484790" cy="464038"/>
          </a:xfrm>
          <a:custGeom>
            <a:avLst/>
            <a:gdLst>
              <a:gd name="connsiteX0" fmla="*/ 0 w 3205391"/>
              <a:gd name="connsiteY0" fmla="*/ 0 h 596899"/>
              <a:gd name="connsiteX1" fmla="*/ 2906942 w 3205391"/>
              <a:gd name="connsiteY1" fmla="*/ 0 h 596899"/>
              <a:gd name="connsiteX2" fmla="*/ 3205391 w 3205391"/>
              <a:gd name="connsiteY2" fmla="*/ 298450 h 596899"/>
              <a:gd name="connsiteX3" fmla="*/ 2906942 w 3205391"/>
              <a:gd name="connsiteY3" fmla="*/ 596899 h 596899"/>
              <a:gd name="connsiteX4" fmla="*/ 0 w 3205391"/>
              <a:gd name="connsiteY4" fmla="*/ 596899 h 596899"/>
              <a:gd name="connsiteX5" fmla="*/ 0 w 3205391"/>
              <a:gd name="connsiteY5" fmla="*/ 0 h 59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5391" h="596899">
                <a:moveTo>
                  <a:pt x="3205391" y="596898"/>
                </a:moveTo>
                <a:lnTo>
                  <a:pt x="298449" y="596898"/>
                </a:lnTo>
                <a:lnTo>
                  <a:pt x="0" y="298449"/>
                </a:lnTo>
                <a:lnTo>
                  <a:pt x="298449" y="1"/>
                </a:lnTo>
                <a:lnTo>
                  <a:pt x="3205391" y="1"/>
                </a:lnTo>
                <a:lnTo>
                  <a:pt x="3205391" y="596898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441" tIns="106681" rIns="199136" bIns="10668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/>
              <a:t>Blue Light Card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C6F422-9DFA-46FC-BBD7-8BD5F9E09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191288"/>
              </p:ext>
            </p:extLst>
          </p:nvPr>
        </p:nvGraphicFramePr>
        <p:xfrm>
          <a:off x="281353" y="2825631"/>
          <a:ext cx="7948247" cy="376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46DC5CB6-1CCF-4BF2-8FFE-0D7B00F33620}"/>
              </a:ext>
            </a:extLst>
          </p:cNvPr>
          <p:cNvGrpSpPr/>
          <p:nvPr/>
        </p:nvGrpSpPr>
        <p:grpSpPr>
          <a:xfrm>
            <a:off x="9315939" y="3110492"/>
            <a:ext cx="2594709" cy="2846966"/>
            <a:chOff x="9118863" y="3514414"/>
            <a:chExt cx="2162965" cy="263689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D18CF8-3467-4EAF-9D4C-A04F4CCEC695}"/>
                </a:ext>
              </a:extLst>
            </p:cNvPr>
            <p:cNvSpPr/>
            <p:nvPr/>
          </p:nvSpPr>
          <p:spPr>
            <a:xfrm>
              <a:off x="9199151" y="4117179"/>
              <a:ext cx="2082677" cy="2034134"/>
            </a:xfrm>
            <a:custGeom>
              <a:avLst/>
              <a:gdLst>
                <a:gd name="connsiteX0" fmla="*/ 0 w 2016708"/>
                <a:gd name="connsiteY0" fmla="*/ 178736 h 1787363"/>
                <a:gd name="connsiteX1" fmla="*/ 178736 w 2016708"/>
                <a:gd name="connsiteY1" fmla="*/ 0 h 1787363"/>
                <a:gd name="connsiteX2" fmla="*/ 1837972 w 2016708"/>
                <a:gd name="connsiteY2" fmla="*/ 0 h 1787363"/>
                <a:gd name="connsiteX3" fmla="*/ 2016708 w 2016708"/>
                <a:gd name="connsiteY3" fmla="*/ 178736 h 1787363"/>
                <a:gd name="connsiteX4" fmla="*/ 2016708 w 2016708"/>
                <a:gd name="connsiteY4" fmla="*/ 1608627 h 1787363"/>
                <a:gd name="connsiteX5" fmla="*/ 1837972 w 2016708"/>
                <a:gd name="connsiteY5" fmla="*/ 1787363 h 1787363"/>
                <a:gd name="connsiteX6" fmla="*/ 178736 w 2016708"/>
                <a:gd name="connsiteY6" fmla="*/ 1787363 h 1787363"/>
                <a:gd name="connsiteX7" fmla="*/ 0 w 2016708"/>
                <a:gd name="connsiteY7" fmla="*/ 1608627 h 1787363"/>
                <a:gd name="connsiteX8" fmla="*/ 0 w 2016708"/>
                <a:gd name="connsiteY8" fmla="*/ 178736 h 178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6708" h="1787363">
                  <a:moveTo>
                    <a:pt x="0" y="178736"/>
                  </a:moveTo>
                  <a:cubicBezTo>
                    <a:pt x="0" y="80023"/>
                    <a:pt x="80023" y="0"/>
                    <a:pt x="178736" y="0"/>
                  </a:cubicBezTo>
                  <a:lnTo>
                    <a:pt x="1837972" y="0"/>
                  </a:lnTo>
                  <a:cubicBezTo>
                    <a:pt x="1936685" y="0"/>
                    <a:pt x="2016708" y="80023"/>
                    <a:pt x="2016708" y="178736"/>
                  </a:cubicBezTo>
                  <a:lnTo>
                    <a:pt x="2016708" y="1608627"/>
                  </a:lnTo>
                  <a:cubicBezTo>
                    <a:pt x="2016708" y="1707340"/>
                    <a:pt x="1936685" y="1787363"/>
                    <a:pt x="1837972" y="1787363"/>
                  </a:cubicBezTo>
                  <a:lnTo>
                    <a:pt x="178736" y="1787363"/>
                  </a:lnTo>
                  <a:cubicBezTo>
                    <a:pt x="80023" y="1787363"/>
                    <a:pt x="0" y="1707340"/>
                    <a:pt x="0" y="1608627"/>
                  </a:cubicBezTo>
                  <a:lnTo>
                    <a:pt x="0" y="178736"/>
                  </a:lnTo>
                  <a:close/>
                </a:path>
              </a:pathLst>
            </a:custGeom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00" tIns="185700" rIns="185700" bIns="185700" numCol="1" spcCol="1270" anchor="t" anchorCtr="0">
              <a:noAutofit/>
            </a:bodyPr>
            <a:lstStyle/>
            <a:p>
              <a:pPr marL="0" lvl="0" indent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kern="1200" dirty="0">
                  <a:solidFill>
                    <a:schemeClr val="bg1"/>
                  </a:solidFill>
                </a:rPr>
                <a:t>What do I need to know?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chemeClr val="bg1"/>
                  </a:solidFill>
                </a:rPr>
                <a:t>£4.99 for 2 years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Online application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chemeClr val="bg1"/>
                  </a:solidFill>
                </a:rPr>
                <a:t>Around 5 minutes to apply</a:t>
              </a:r>
            </a:p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1400" dirty="0">
                  <a:solidFill>
                    <a:schemeClr val="bg1"/>
                  </a:solidFill>
                </a:rPr>
                <a:t>Documentation required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chemeClr val="bg1"/>
                  </a:solidFill>
                </a:rPr>
                <a:t>Photo of ID card OR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chemeClr val="bg1"/>
                  </a:solidFill>
                </a:rPr>
                <a:t>Payslip (photo or download)</a:t>
              </a:r>
            </a:p>
            <a:p>
              <a:pPr marL="171450" lvl="1" indent="-17145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GB" sz="1200" kern="1200" dirty="0">
                  <a:solidFill>
                    <a:schemeClr val="bg1"/>
                  </a:solidFill>
                </a:rPr>
                <a:t>Uploaded into the application form from a file</a:t>
              </a:r>
            </a:p>
          </p:txBody>
        </p:sp>
        <p:sp>
          <p:nvSpPr>
            <p:cNvPr id="10" name="Rectangle: Rounded Corners 9" descr="Questions with solid fill">
              <a:extLst>
                <a:ext uri="{FF2B5EF4-FFF2-40B4-BE49-F238E27FC236}">
                  <a16:creationId xmlns:a16="http://schemas.microsoft.com/office/drawing/2014/main" id="{B889902C-0B49-4902-8960-FA94D0B992EB}"/>
                </a:ext>
              </a:extLst>
            </p:cNvPr>
            <p:cNvSpPr/>
            <p:nvPr/>
          </p:nvSpPr>
          <p:spPr>
            <a:xfrm>
              <a:off x="9118863" y="3514414"/>
              <a:ext cx="885257" cy="726293"/>
            </a:xfrm>
            <a:prstGeom prst="roundRect">
              <a:avLst>
                <a:gd name="adj" fmla="val 10000"/>
              </a:avLst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t="-10000" b="-10000"/>
              </a:stretch>
            </a:blipFill>
          </p:spPr>
          <p:style>
            <a:lnRef idx="3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1760889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003087"/>
      </a:lt1>
      <a:dk2>
        <a:srgbClr val="A7A7A7"/>
      </a:dk2>
      <a:lt2>
        <a:srgbClr val="535353"/>
      </a:lt2>
      <a:accent1>
        <a:srgbClr val="DA281C"/>
      </a:accent1>
      <a:accent2>
        <a:srgbClr val="330071"/>
      </a:accent2>
      <a:accent3>
        <a:srgbClr val="ED8B00"/>
      </a:accent3>
      <a:accent4>
        <a:srgbClr val="009638"/>
      </a:accent4>
      <a:accent5>
        <a:srgbClr val="006747"/>
      </a:accent5>
      <a:accent6>
        <a:srgbClr val="AE2473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087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3087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07274d46-fa5f-4f52-9124-efa73cb48559" xsi:nil="true"/>
    <lcf76f155ced4ddcb4097134ff3c332f xmlns="07274d46-fa5f-4f52-9124-efa73cb48559">
      <Terms xmlns="http://schemas.microsoft.com/office/infopath/2007/PartnerControls"/>
    </lcf76f155ced4ddcb4097134ff3c332f>
    <TaxCatchAll xmlns="394027af-35d9-4c88-8584-9b352b36e2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2DBA744DCFAE4AAF0CAB891EEA3DF8" ma:contentTypeVersion="18" ma:contentTypeDescription="Create a new document." ma:contentTypeScope="" ma:versionID="2c86539245649e2ca46c0fd8884389e8">
  <xsd:schema xmlns:xsd="http://www.w3.org/2001/XMLSchema" xmlns:xs="http://www.w3.org/2001/XMLSchema" xmlns:p="http://schemas.microsoft.com/office/2006/metadata/properties" xmlns:ns2="07274d46-fa5f-4f52-9124-efa73cb48559" xmlns:ns3="394027af-35d9-4c88-8584-9b352b36e25d" targetNamespace="http://schemas.microsoft.com/office/2006/metadata/properties" ma:root="true" ma:fieldsID="2f180946307c8401623d6b80f9528f3c" ns2:_="" ns3:_="">
    <xsd:import namespace="07274d46-fa5f-4f52-9124-efa73cb48559"/>
    <xsd:import namespace="394027af-35d9-4c88-8584-9b352b36e2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Date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74d46-fa5f-4f52-9124-efa73cb48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Date" ma:index="14" nillable="true" ma:displayName="Date" ma:format="DateOnly" ma:internalName="Date">
      <xsd:simpleType>
        <xsd:restriction base="dms:DateTim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8e4348a-d1b2-4097-b21e-7ed78eaae7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027af-35d9-4c88-8584-9b352b36e25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ee28919a-908f-4a7e-bdaf-af2f662e1869}" ma:internalName="TaxCatchAll" ma:showField="CatchAllData" ma:web="394027af-35d9-4c88-8584-9b352b36e2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78fc3267-c176-40a2-a25b-5c05c9205466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546f971-7f3c-419b-b648-163d446fc59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98ABD8-B273-43B9-951C-024CCE1C5A0E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20628</TotalTime>
  <Words>1956</Words>
  <Application>Microsoft Office PowerPoint</Application>
  <PresentationFormat>Widescreen</PresentationFormat>
  <Paragraphs>274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Restorative and Just Training Offer</dc:title>
  <dc:creator>Delicia Egboh</dc:creator>
  <cp:lastModifiedBy>Hannah MACKENZIE</cp:lastModifiedBy>
  <cp:revision>62</cp:revision>
  <cp:lastPrinted>2022-11-10T10:26:48Z</cp:lastPrinted>
  <dcterms:created xsi:type="dcterms:W3CDTF">2021-08-13T06:42:20Z</dcterms:created>
  <dcterms:modified xsi:type="dcterms:W3CDTF">2023-07-31T10:00:30Z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0x0101001E1AC4BFA1D1E6408D66F7520BE61106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</Properties>
</file>