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73" r:id="rId5"/>
    <p:sldId id="272" r:id="rId6"/>
    <p:sldId id="274" r:id="rId7"/>
    <p:sldId id="258" r:id="rId8"/>
    <p:sldId id="259" r:id="rId9"/>
    <p:sldId id="275" r:id="rId10"/>
    <p:sldId id="276" r:id="rId11"/>
    <p:sldId id="277" r:id="rId12"/>
    <p:sldId id="278" r:id="rId13"/>
    <p:sldId id="279" r:id="rId14"/>
    <p:sldId id="282" r:id="rId15"/>
    <p:sldId id="28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8AE18-9F24-4B46-B74A-17C676A918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0DB5BF-5F6C-4171-8D40-FA9B407AD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0A62AB-0414-4531-9F1E-71A2CAD1B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43FF3-362C-4CE9-9AD1-C8839EDAB915}" type="datetimeFigureOut">
              <a:rPr lang="en-GB" smtClean="0"/>
              <a:t>28/10/2019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78E1D-4815-46A2-8138-36888E967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C2B1B-2C4D-400C-AA7A-015A6FB6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2FD0E-9D15-4B7D-8664-B0A38300B0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7559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9C81F-DE43-4466-B115-5DCF3A133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0F2698-6F32-4A19-B0E2-9397FF036C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A85BFB-B440-4DA1-995A-51CD3FAF1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43FF3-362C-4CE9-9AD1-C8839EDAB915}" type="datetimeFigureOut">
              <a:rPr lang="en-GB" smtClean="0"/>
              <a:t>28/10/2019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9CCF6F-14C7-45D1-ADA3-8B128FC8B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E33BF5-E261-4C27-913C-0082B8D91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2FD0E-9D15-4B7D-8664-B0A38300B0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5062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8B42A4-59E7-4CA8-8446-A77423EB52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491043-91FB-4272-B2F6-65ADBEE5A2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63BF73-B57A-4F85-A624-E0CEE79B6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43FF3-362C-4CE9-9AD1-C8839EDAB915}" type="datetimeFigureOut">
              <a:rPr lang="en-GB" smtClean="0"/>
              <a:t>28/10/2019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7DE152-1071-40BA-BB9A-5318C95AB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A999AA-CA8D-4EF6-ADD5-9EFCFD56F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2FD0E-9D15-4B7D-8664-B0A38300B0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8913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FF0EE-5A15-4315-B472-43DAD1760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16AC4-03CD-463F-B0E6-0B6B915EEB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CB4C7B-B07D-4712-86A8-1B3DEF62C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43FF3-362C-4CE9-9AD1-C8839EDAB915}" type="datetimeFigureOut">
              <a:rPr lang="en-GB" smtClean="0"/>
              <a:t>28/10/2019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42FDE1-1030-4976-98E9-B80C83439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3DA8C-8525-48DE-B665-7FC9257AA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2FD0E-9D15-4B7D-8664-B0A38300B0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9523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78241-41D2-4B65-801C-EF16E1DBC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783D8D-0CF5-4BFD-BFDE-F2FF65C32A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CBF003-61C1-4366-8FB3-561EE70F9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43FF3-362C-4CE9-9AD1-C8839EDAB915}" type="datetimeFigureOut">
              <a:rPr lang="en-GB" smtClean="0"/>
              <a:t>28/10/2019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5CFD73-C6F5-49BB-9E33-CCFE12D25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64C931-637B-40D4-B5F0-D03D06BA5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2FD0E-9D15-4B7D-8664-B0A38300B0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6837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CD826-9CDF-4E65-B58F-787670DAB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7D5E8-5731-4C8C-A1CF-6F9CA5B727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0ABDB8-A6B1-4CBF-AA68-D565968DCB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3E4C33-BDC8-45A5-BA49-4457E3E84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43FF3-362C-4CE9-9AD1-C8839EDAB915}" type="datetimeFigureOut">
              <a:rPr lang="en-GB" smtClean="0"/>
              <a:t>28/10/2019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F1FE5B-13C1-4B22-AFE6-91D955A5D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7F3EF4-4429-4F48-ADFD-AA7098951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2FD0E-9D15-4B7D-8664-B0A38300B0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058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68189-44B8-4D2A-9D0F-8D2F5AC06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F98D86-7423-4824-BC53-1CFBD0DD6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CF9522-887E-4698-9F95-011987B4FD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FF3385-4275-46B7-B6AE-C7144B088B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FA3C77-F1EA-4553-9D60-0FD242EBE6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207A47-8F1C-4342-A3BC-BB59F486A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43FF3-362C-4CE9-9AD1-C8839EDAB915}" type="datetimeFigureOut">
              <a:rPr lang="en-GB" smtClean="0"/>
              <a:t>28/10/2019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740C7D-76C6-4FB8-8FB4-EE77C33CC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0BDBE9-3A95-45AC-867D-CCA08512E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2FD0E-9D15-4B7D-8664-B0A38300B0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4869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1070C-DBA8-4D73-BF3F-B7B43B8F5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80D6A4-CA37-403B-B9EB-0FF7438DF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43FF3-362C-4CE9-9AD1-C8839EDAB915}" type="datetimeFigureOut">
              <a:rPr lang="en-GB" smtClean="0"/>
              <a:t>28/10/2019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FA6C5F-92E5-4924-9BF4-61E64E6ED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43B1FC-34E1-49AC-B442-C3A35474B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2FD0E-9D15-4B7D-8664-B0A38300B0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4831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80CC12-AF5E-4437-AC1A-E96A50A29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43FF3-362C-4CE9-9AD1-C8839EDAB915}" type="datetimeFigureOut">
              <a:rPr lang="en-GB" smtClean="0"/>
              <a:t>28/10/2019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3D7C8C-3E98-4089-906B-B9CE29A73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307A83-B9AE-4944-837B-B54F28E8F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2FD0E-9D15-4B7D-8664-B0A38300B0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548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413C7-5D94-4207-B32B-1CED8A0DE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1E1FA1-6E74-48C2-922E-06D1BD0431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C97AAD-4DFE-417F-BC40-C3BFABA6E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B09049-F511-4773-8843-E25CA30A5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43FF3-362C-4CE9-9AD1-C8839EDAB915}" type="datetimeFigureOut">
              <a:rPr lang="en-GB" smtClean="0"/>
              <a:t>28/10/2019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347B79-51D9-478D-9056-D6CEB6946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B28D8B-4932-4DC8-97B7-1052ED884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2FD0E-9D15-4B7D-8664-B0A38300B0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7606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D53CA-98F0-4B58-B7B9-9F2516D66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9BB8FD-C254-4F21-8137-2A38860569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C34EA6-5FD9-4E65-A8EE-0BEA9CFD25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326EEB-CE99-4B0B-857C-1BFA69195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43FF3-362C-4CE9-9AD1-C8839EDAB915}" type="datetimeFigureOut">
              <a:rPr lang="en-GB" smtClean="0"/>
              <a:t>28/10/2019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65CE31-8130-4AAE-99B9-34AF230B5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19ED1A-402C-498B-B5B3-9DF5608FE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2FD0E-9D15-4B7D-8664-B0A38300B0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1A4D63-BFD4-4E3C-8C8F-0890DBEDC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161731-CCD1-419D-9156-E2A997EF9C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97D365-B3C9-47DD-A1C4-F3B8FB21A7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F43FF3-362C-4CE9-9AD1-C8839EDAB915}" type="datetimeFigureOut">
              <a:rPr lang="en-GB" smtClean="0"/>
              <a:t>28/10/2019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94965-0D71-43E1-BAB6-80E620FDCB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1D83A1-B9AD-4539-A9C3-7D83D70600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42FD0E-9D15-4B7D-8664-B0A38300B0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3291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E099FBE-69E7-448B-9556-2BC78A2ACC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16" b="24764"/>
          <a:stretch/>
        </p:blipFill>
        <p:spPr>
          <a:xfrm>
            <a:off x="321734" y="321732"/>
            <a:ext cx="5730068" cy="30671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5E57DA-D767-4BD1-B0A3-3BA73277C3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3578"/>
          <a:stretch/>
        </p:blipFill>
        <p:spPr>
          <a:xfrm>
            <a:off x="321735" y="3469102"/>
            <a:ext cx="2823886" cy="3069719"/>
          </a:xfrm>
          <a:prstGeom prst="rect">
            <a:avLst/>
          </a:prstGeom>
        </p:spPr>
      </p:pic>
      <p:pic>
        <p:nvPicPr>
          <p:cNvPr id="13" name="Picture 12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B1CE01E2-81AB-486B-A837-08E9FC72E2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1" t="25018" r="2497" b="19572"/>
          <a:stretch/>
        </p:blipFill>
        <p:spPr>
          <a:xfrm>
            <a:off x="3296873" y="3429000"/>
            <a:ext cx="2650922" cy="3395444"/>
          </a:xfrm>
          <a:prstGeom prst="rect">
            <a:avLst/>
          </a:prstGeom>
        </p:spPr>
      </p:pic>
      <p:pic>
        <p:nvPicPr>
          <p:cNvPr id="17" name="Picture 16" descr="A close up of a sign&#10;&#10;Description automatically generated">
            <a:extLst>
              <a:ext uri="{FF2B5EF4-FFF2-40B4-BE49-F238E27FC236}">
                <a16:creationId xmlns:a16="http://schemas.microsoft.com/office/drawing/2014/main" id="{1E3ABC9F-3915-498B-8E8F-F829335BF5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0" r="-1" b="11019"/>
          <a:stretch/>
        </p:blipFill>
        <p:spPr>
          <a:xfrm>
            <a:off x="6134100" y="312496"/>
            <a:ext cx="5736165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8969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4E585EA-75FD-4025-8270-F66A58A15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37269-56A9-4EA2-B996-833B1617C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365125"/>
            <a:ext cx="10520702" cy="132556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And what we can do for you…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2DA0F-80A5-463A-82E9-76C6C550E7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022601"/>
            <a:ext cx="10515598" cy="4154361"/>
          </a:xfrm>
        </p:spPr>
        <p:txBody>
          <a:bodyPr>
            <a:normAutofit/>
          </a:bodyPr>
          <a:lstStyle/>
          <a:p>
            <a:r>
              <a:rPr lang="en-GB" dirty="0"/>
              <a:t>Raise the profile of general practice in the media – hundreds of national media mentions every year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3617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E131A-CFD3-491E-A4AE-ABE9C6289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96" y="4571216"/>
            <a:ext cx="10906008" cy="1115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6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 descr="A close up of a newspaper&#10;&#10;Description automatically generated">
            <a:extLst>
              <a:ext uri="{FF2B5EF4-FFF2-40B4-BE49-F238E27FC236}">
                <a16:creationId xmlns:a16="http://schemas.microsoft.com/office/drawing/2014/main" id="{635EE66A-F9F3-4A4D-A66C-BCC7897956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2" y="343295"/>
            <a:ext cx="2685705" cy="3592916"/>
          </a:xfrm>
          <a:prstGeom prst="rect">
            <a:avLst/>
          </a:prstGeom>
        </p:spPr>
      </p:pic>
      <p:pic>
        <p:nvPicPr>
          <p:cNvPr id="5" name="Content Placeholder 4" descr="A close up of a newspaper&#10;&#10;Description automatically generated">
            <a:extLst>
              <a:ext uri="{FF2B5EF4-FFF2-40B4-BE49-F238E27FC236}">
                <a16:creationId xmlns:a16="http://schemas.microsoft.com/office/drawing/2014/main" id="{1DCEB7B6-3892-4748-9ED4-D871ED28FD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0824" y="680568"/>
            <a:ext cx="2685705" cy="3421280"/>
          </a:xfrm>
          <a:prstGeom prst="rect">
            <a:avLst/>
          </a:prstGeom>
        </p:spPr>
      </p:pic>
      <p:pic>
        <p:nvPicPr>
          <p:cNvPr id="11" name="Picture 10" descr="A close up of a newspaper&#10;&#10;Description automatically generated">
            <a:extLst>
              <a:ext uri="{FF2B5EF4-FFF2-40B4-BE49-F238E27FC236}">
                <a16:creationId xmlns:a16="http://schemas.microsoft.com/office/drawing/2014/main" id="{399B79E8-B80E-4B85-AD98-67CD6562FD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756" y="0"/>
            <a:ext cx="2293261" cy="3774917"/>
          </a:xfrm>
          <a:prstGeom prst="rect">
            <a:avLst/>
          </a:prstGeom>
        </p:spPr>
      </p:pic>
      <p:pic>
        <p:nvPicPr>
          <p:cNvPr id="9" name="Picture 8" descr="A close up of a newspaper&#10;&#10;Description automatically generated">
            <a:extLst>
              <a:ext uri="{FF2B5EF4-FFF2-40B4-BE49-F238E27FC236}">
                <a16:creationId xmlns:a16="http://schemas.microsoft.com/office/drawing/2014/main" id="{F8451B38-7A3D-4165-BCD0-5CD02D6021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28" y="117821"/>
            <a:ext cx="2685706" cy="3421281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733B210-462D-42A4-BA20-36743BB5E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FF28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F122409-FBEE-4900-BCBE-B22DBD63EEB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015" t="20067" r="41970" b="20539"/>
          <a:stretch/>
        </p:blipFill>
        <p:spPr>
          <a:xfrm>
            <a:off x="9294254" y="4009187"/>
            <a:ext cx="2747492" cy="26985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C08D52-8A25-4368-989A-71222EE16BC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137" t="36363" r="19394" b="4243"/>
          <a:stretch/>
        </p:blipFill>
        <p:spPr>
          <a:xfrm>
            <a:off x="4728623" y="3754551"/>
            <a:ext cx="4627418" cy="23979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AF30A8D-44EC-4F40-96A8-E3B68799668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212" t="22357" r="40834" b="10074"/>
          <a:stretch/>
        </p:blipFill>
        <p:spPr>
          <a:xfrm>
            <a:off x="5796733" y="1414443"/>
            <a:ext cx="2313709" cy="23169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76763B-AFD1-4B7E-B79D-7BCCD3E6947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8713" t="10287" r="33477" b="14612"/>
          <a:stretch/>
        </p:blipFill>
        <p:spPr>
          <a:xfrm>
            <a:off x="0" y="3813257"/>
            <a:ext cx="3501900" cy="30941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2CA895-B63B-44FF-8D50-86FAE7CB860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4015" t="8619" r="42879"/>
          <a:stretch/>
        </p:blipFill>
        <p:spPr>
          <a:xfrm>
            <a:off x="3372718" y="3639733"/>
            <a:ext cx="1834828" cy="284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530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4E585EA-75FD-4025-8270-F66A58A15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37269-56A9-4EA2-B996-833B1617C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365125"/>
            <a:ext cx="10520702" cy="132556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And what we can do for you…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2DA0F-80A5-463A-82E9-76C6C550E7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022601"/>
            <a:ext cx="10515598" cy="4154361"/>
          </a:xfrm>
        </p:spPr>
        <p:txBody>
          <a:bodyPr>
            <a:normAutofit/>
          </a:bodyPr>
          <a:lstStyle/>
          <a:p>
            <a:r>
              <a:rPr lang="en-GB" dirty="0"/>
              <a:t>Raise the profile of general practice in the media – hundreds of national media mentions every year</a:t>
            </a:r>
          </a:p>
          <a:p>
            <a:endParaRPr lang="en-GB" dirty="0"/>
          </a:p>
          <a:p>
            <a:r>
              <a:rPr lang="en-GB" dirty="0"/>
              <a:t>Regularly cited in Parliament – including in Prime Ministers Questions this year</a:t>
            </a:r>
          </a:p>
          <a:p>
            <a:endParaRPr lang="en-GB" dirty="0"/>
          </a:p>
          <a:p>
            <a:r>
              <a:rPr lang="en-GB" dirty="0"/>
              <a:t>Read by those in power….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7391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in a suit and tie&#10;&#10;Description automatically generated">
            <a:extLst>
              <a:ext uri="{FF2B5EF4-FFF2-40B4-BE49-F238E27FC236}">
                <a16:creationId xmlns:a16="http://schemas.microsoft.com/office/drawing/2014/main" id="{E3558289-8DFF-4C5C-B485-724E773DFD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1112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095FC21-C126-49F5-91CE-819FD83366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165" t="12879" r="26346" b="5658"/>
          <a:stretch/>
        </p:blipFill>
        <p:spPr>
          <a:xfrm>
            <a:off x="249382" y="979011"/>
            <a:ext cx="5444373" cy="53663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DCFB8A-C74F-492A-BE90-7788CEAABC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095" t="11596" r="26391" b="24378"/>
          <a:stretch/>
        </p:blipFill>
        <p:spPr>
          <a:xfrm>
            <a:off x="5837382" y="1145309"/>
            <a:ext cx="6025734" cy="456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1311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6972703-55F7-4F07-BDF9-EE511B78E1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710" t="25534" r="29072" b="19080"/>
          <a:stretch/>
        </p:blipFill>
        <p:spPr>
          <a:xfrm>
            <a:off x="6376756" y="1097277"/>
            <a:ext cx="5465386" cy="47013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725BAF-2E1B-458B-9C98-81616C2E95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82" t="24300" r="27069" b="39981"/>
          <a:stretch/>
        </p:blipFill>
        <p:spPr>
          <a:xfrm>
            <a:off x="349858" y="485566"/>
            <a:ext cx="5426764" cy="2357545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475960-3241-4555-8B42-F10A1A3053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925" t="12860" r="26675" b="43007"/>
          <a:stretch/>
        </p:blipFill>
        <p:spPr>
          <a:xfrm>
            <a:off x="240146" y="3714815"/>
            <a:ext cx="5426764" cy="278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1529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32E6D4-45E5-4EC5-9AF2-74F5136B06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6" y="548000"/>
            <a:ext cx="10277475" cy="22764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52BAA4-4319-475E-91A5-F601B8377CD5}"/>
              </a:ext>
            </a:extLst>
          </p:cNvPr>
          <p:cNvSpPr txBox="1"/>
          <p:nvPr/>
        </p:nvSpPr>
        <p:spPr>
          <a:xfrm>
            <a:off x="1142996" y="3530991"/>
            <a:ext cx="10277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/>
              <a:t>jaimiekaffash@cogora.com</a:t>
            </a:r>
          </a:p>
        </p:txBody>
      </p:sp>
    </p:spTree>
    <p:extLst>
      <p:ext uri="{BB962C8B-B14F-4D97-AF65-F5344CB8AC3E}">
        <p14:creationId xmlns:p14="http://schemas.microsoft.com/office/powerpoint/2010/main" val="1893995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4E585EA-75FD-4025-8270-F66A58A15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37269-56A9-4EA2-B996-833B1617C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365125"/>
            <a:ext cx="10520702" cy="132556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What makes Pulse different to our rivals?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2DA0F-80A5-463A-82E9-76C6C550E7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022601"/>
            <a:ext cx="10515598" cy="4154361"/>
          </a:xfrm>
        </p:spPr>
        <p:txBody>
          <a:bodyPr>
            <a:normAutofit/>
          </a:bodyPr>
          <a:lstStyle/>
          <a:p>
            <a:r>
              <a:rPr lang="en-GB" dirty="0"/>
              <a:t>We’re better</a:t>
            </a:r>
          </a:p>
          <a:p>
            <a:endParaRPr lang="en-GB" dirty="0"/>
          </a:p>
          <a:p>
            <a:r>
              <a:rPr lang="en-GB" dirty="0"/>
              <a:t>Different perception – Pulse more </a:t>
            </a:r>
            <a:r>
              <a:rPr lang="en-GB" dirty="0" err="1"/>
              <a:t>tabloidy</a:t>
            </a:r>
            <a:r>
              <a:rPr lang="en-GB" dirty="0"/>
              <a:t>? More negative? 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More focused on investigations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885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FD6EB989-C526-4A1D-87A9-92C9D8D588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49" y="811960"/>
            <a:ext cx="3122143" cy="2138667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A4D53A0-8C00-4BF2-ABDE-66845F702F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676" y="921136"/>
            <a:ext cx="3252903" cy="1927345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62FC0F-9CE9-4EE0-88A1-A47DF3686E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424" t="50000" r="40448" b="26554"/>
          <a:stretch/>
        </p:blipFill>
        <p:spPr>
          <a:xfrm>
            <a:off x="8313518" y="1375639"/>
            <a:ext cx="3306296" cy="1035051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BFD87D-42B1-4403-B776-0B0E0EA7C6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49" y="3905042"/>
            <a:ext cx="3104943" cy="2157935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7F9FE375-3674-4B26-B67B-30AFAF78C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361070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57C7EE-84E3-4DA8-9DF2-F30B1513E2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433" y="4436128"/>
            <a:ext cx="3217333" cy="11662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B3B98C-371B-4DB4-8601-51E0AD0445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518" y="4316613"/>
            <a:ext cx="3252903" cy="134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768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4E585EA-75FD-4025-8270-F66A58A15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37269-56A9-4EA2-B996-833B1617C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365125"/>
            <a:ext cx="10520702" cy="132556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What makes Pulse different to our rivals?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2DA0F-80A5-463A-82E9-76C6C550E7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022601"/>
            <a:ext cx="10515598" cy="4154361"/>
          </a:xfrm>
        </p:spPr>
        <p:txBody>
          <a:bodyPr>
            <a:normAutofit/>
          </a:bodyPr>
          <a:lstStyle/>
          <a:p>
            <a:r>
              <a:rPr lang="en-GB" dirty="0"/>
              <a:t>We’re better</a:t>
            </a:r>
          </a:p>
          <a:p>
            <a:endParaRPr lang="en-GB" dirty="0"/>
          </a:p>
          <a:p>
            <a:r>
              <a:rPr lang="en-GB" dirty="0"/>
              <a:t>Different perception – Pulse more </a:t>
            </a:r>
            <a:r>
              <a:rPr lang="en-GB" dirty="0" err="1"/>
              <a:t>tabloidy</a:t>
            </a:r>
            <a:r>
              <a:rPr lang="en-GB" dirty="0"/>
              <a:t>? More negative? 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More focused on investigations</a:t>
            </a:r>
          </a:p>
          <a:p>
            <a:endParaRPr lang="en-GB" dirty="0"/>
          </a:p>
          <a:p>
            <a:r>
              <a:rPr lang="en-GB" dirty="0"/>
              <a:t>Funding – we rely on advertising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1317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183B21BD-753F-4E5F-BCA4-7887745548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6766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4E585EA-75FD-4025-8270-F66A58A15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37269-56A9-4EA2-B996-833B1617C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365125"/>
            <a:ext cx="10520702" cy="132556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What makes Pulse different to other B2B publications?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2DA0F-80A5-463A-82E9-76C6C550E7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022601"/>
            <a:ext cx="10515598" cy="4154361"/>
          </a:xfrm>
        </p:spPr>
        <p:txBody>
          <a:bodyPr>
            <a:normAutofit/>
          </a:bodyPr>
          <a:lstStyle/>
          <a:p>
            <a:r>
              <a:rPr lang="en-GB" dirty="0"/>
              <a:t>Campaigning – we consider ourselves to be advocates of GPs</a:t>
            </a:r>
          </a:p>
          <a:p>
            <a:endParaRPr lang="en-GB" dirty="0"/>
          </a:p>
          <a:p>
            <a:r>
              <a:rPr lang="en-GB" dirty="0"/>
              <a:t>GPs! </a:t>
            </a:r>
          </a:p>
          <a:p>
            <a:endParaRPr lang="en-GB" dirty="0"/>
          </a:p>
          <a:p>
            <a:r>
              <a:rPr lang="en-GB" dirty="0"/>
              <a:t>Held to higher standards</a:t>
            </a:r>
          </a:p>
          <a:p>
            <a:endParaRPr lang="en-GB" dirty="0"/>
          </a:p>
          <a:p>
            <a:r>
              <a:rPr lang="en-GB" dirty="0"/>
              <a:t>We do NOT criticise our readers…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143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0">
            <a:extLst>
              <a:ext uri="{FF2B5EF4-FFF2-40B4-BE49-F238E27FC236}">
                <a16:creationId xmlns:a16="http://schemas.microsoft.com/office/drawing/2014/main" id="{9527FCEA-6143-4C5E-8C45-8AC9237AD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22">
            <a:extLst>
              <a:ext uri="{FF2B5EF4-FFF2-40B4-BE49-F238E27FC236}">
                <a16:creationId xmlns:a16="http://schemas.microsoft.com/office/drawing/2014/main" id="{1A9F23AD-7A55-49F3-A3EC-743F47F36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screenshot of a cell phone&#10;&#10;Description automatically generated">
            <a:extLst>
              <a:ext uri="{FF2B5EF4-FFF2-40B4-BE49-F238E27FC236}">
                <a16:creationId xmlns:a16="http://schemas.microsoft.com/office/drawing/2014/main" id="{2AA797C4-1AC7-4CF9-BFDB-FC81B8091B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80" y="976160"/>
            <a:ext cx="6410084" cy="4919739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7D9F91F-72C9-4DB9-ABD0-A8180D826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screenshot of a cell phone&#10;&#10;Description automatically generated">
            <a:extLst>
              <a:ext uri="{FF2B5EF4-FFF2-40B4-BE49-F238E27FC236}">
                <a16:creationId xmlns:a16="http://schemas.microsoft.com/office/drawing/2014/main" id="{F585A715-CFCE-44D4-AE64-B9CFBE05F1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870" y="643467"/>
            <a:ext cx="3574950" cy="247565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BE016956-CE9F-4946-8834-A8BC3529D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CF24A793-6B77-447E-9F9B-483D40BCA6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897" y="3748194"/>
            <a:ext cx="3846896" cy="247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6748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4CC61B-6017-4E73-827C-83CA28BDC5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193461"/>
            <a:ext cx="10905066" cy="447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188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4E585EA-75FD-4025-8270-F66A58A15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37269-56A9-4EA2-B996-833B1617C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365125"/>
            <a:ext cx="10520702" cy="132556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What can you do to help us?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2DA0F-80A5-463A-82E9-76C6C550E7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022601"/>
            <a:ext cx="10515598" cy="4154361"/>
          </a:xfrm>
        </p:spPr>
        <p:txBody>
          <a:bodyPr>
            <a:normAutofit/>
          </a:bodyPr>
          <a:lstStyle/>
          <a:p>
            <a:r>
              <a:rPr lang="en-GB" dirty="0"/>
              <a:t>Tell us when you have a story</a:t>
            </a:r>
          </a:p>
          <a:p>
            <a:endParaRPr lang="en-GB" dirty="0"/>
          </a:p>
          <a:p>
            <a:r>
              <a:rPr lang="en-GB" dirty="0"/>
              <a:t>Fill in our surveys</a:t>
            </a:r>
          </a:p>
          <a:p>
            <a:endParaRPr lang="en-GB" dirty="0"/>
          </a:p>
          <a:p>
            <a:r>
              <a:rPr lang="en-GB" dirty="0"/>
              <a:t>Offer comments on stories </a:t>
            </a:r>
          </a:p>
          <a:p>
            <a:endParaRPr lang="en-GB" dirty="0"/>
          </a:p>
          <a:p>
            <a:r>
              <a:rPr lang="en-GB" dirty="0"/>
              <a:t>Give us constructive feedback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5810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186</Words>
  <Application>Microsoft Office PowerPoint</Application>
  <PresentationFormat>Widescreen</PresentationFormat>
  <Paragraphs>53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What makes Pulse different to our rivals?</vt:lpstr>
      <vt:lpstr>PowerPoint Presentation</vt:lpstr>
      <vt:lpstr>What makes Pulse different to our rivals?</vt:lpstr>
      <vt:lpstr>PowerPoint Presentation</vt:lpstr>
      <vt:lpstr>What makes Pulse different to other B2B publications?</vt:lpstr>
      <vt:lpstr>PowerPoint Presentation</vt:lpstr>
      <vt:lpstr>PowerPoint Presentation</vt:lpstr>
      <vt:lpstr>What can you do to help us?</vt:lpstr>
      <vt:lpstr>And what we can do for you…</vt:lpstr>
      <vt:lpstr>PowerPoint Presentation</vt:lpstr>
      <vt:lpstr>And what we can do for you…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Jaimie Kaffash</dc:creator>
  <cp:lastModifiedBy>Jaimie Kaffash</cp:lastModifiedBy>
  <cp:revision>1</cp:revision>
  <dcterms:created xsi:type="dcterms:W3CDTF">2019-10-29T17:30:09Z</dcterms:created>
  <dcterms:modified xsi:type="dcterms:W3CDTF">2019-10-29T17:33:44Z</dcterms:modified>
</cp:coreProperties>
</file>